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56" r:id="rId2"/>
    <p:sldId id="257" r:id="rId3"/>
    <p:sldId id="258" r:id="rId4"/>
    <p:sldId id="259" r:id="rId5"/>
    <p:sldId id="260" r:id="rId6"/>
    <p:sldId id="261" r:id="rId7"/>
    <p:sldId id="262" r:id="rId8"/>
    <p:sldId id="267" r:id="rId9"/>
    <p:sldId id="266" r:id="rId10"/>
    <p:sldId id="268" r:id="rId11"/>
    <p:sldId id="269"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87C01-A1EC-4301-B4D9-DD997602E3C2}" v="2" dt="2022-09-05T16:27:17.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ushik reddy" userId="ec4420805dcd77ac" providerId="LiveId" clId="{DD487C01-A1EC-4301-B4D9-DD997602E3C2}"/>
    <pc:docChg chg="modSld">
      <pc:chgData name="koushik reddy" userId="ec4420805dcd77ac" providerId="LiveId" clId="{DD487C01-A1EC-4301-B4D9-DD997602E3C2}" dt="2022-09-14T03:04:33.041" v="4" actId="20577"/>
      <pc:docMkLst>
        <pc:docMk/>
      </pc:docMkLst>
      <pc:sldChg chg="modSp mod">
        <pc:chgData name="koushik reddy" userId="ec4420805dcd77ac" providerId="LiveId" clId="{DD487C01-A1EC-4301-B4D9-DD997602E3C2}" dt="2022-09-14T03:04:33.041" v="4" actId="20577"/>
        <pc:sldMkLst>
          <pc:docMk/>
          <pc:sldMk cId="3377085733" sldId="256"/>
        </pc:sldMkLst>
        <pc:spChg chg="mod">
          <ac:chgData name="koushik reddy" userId="ec4420805dcd77ac" providerId="LiveId" clId="{DD487C01-A1EC-4301-B4D9-DD997602E3C2}" dt="2022-09-05T16:27:17.063" v="1" actId="20577"/>
          <ac:spMkLst>
            <pc:docMk/>
            <pc:sldMk cId="3377085733" sldId="256"/>
            <ac:spMk id="2" creationId="{39300D77-2740-2EE1-41D4-A730CC527684}"/>
          </ac:spMkLst>
        </pc:spChg>
        <pc:spChg chg="mod">
          <ac:chgData name="koushik reddy" userId="ec4420805dcd77ac" providerId="LiveId" clId="{DD487C01-A1EC-4301-B4D9-DD997602E3C2}" dt="2022-09-14T03:04:33.041" v="4" actId="20577"/>
          <ac:spMkLst>
            <pc:docMk/>
            <pc:sldMk cId="3377085733" sldId="256"/>
            <ac:spMk id="3" creationId="{E01E19FD-9DA3-CAA6-A33F-A99788BACC5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E4320E-B913-4B50-A5CF-A119D13AC37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61344C-FBC6-454F-9DBF-BE7A441F4489}">
      <dgm:prSet/>
      <dgm:spPr/>
      <dgm:t>
        <a:bodyPr/>
        <a:lstStyle/>
        <a:p>
          <a:pPr>
            <a:lnSpc>
              <a:spcPct val="100000"/>
            </a:lnSpc>
          </a:pPr>
          <a:r>
            <a:rPr lang="en-US" b="1"/>
            <a:t>Project Area</a:t>
          </a:r>
          <a:endParaRPr lang="en-US"/>
        </a:p>
      </dgm:t>
    </dgm:pt>
    <dgm:pt modelId="{C5882930-1BE2-4EE1-A84C-350264E719DA}" type="parTrans" cxnId="{EC6C4AF3-F051-436F-A7CF-66F2D7A39F1A}">
      <dgm:prSet/>
      <dgm:spPr/>
      <dgm:t>
        <a:bodyPr/>
        <a:lstStyle/>
        <a:p>
          <a:endParaRPr lang="en-US"/>
        </a:p>
      </dgm:t>
    </dgm:pt>
    <dgm:pt modelId="{02BBF9F6-A760-4F36-8E1B-2A7858CE2019}" type="sibTrans" cxnId="{EC6C4AF3-F051-436F-A7CF-66F2D7A39F1A}">
      <dgm:prSet/>
      <dgm:spPr/>
      <dgm:t>
        <a:bodyPr/>
        <a:lstStyle/>
        <a:p>
          <a:endParaRPr lang="en-US"/>
        </a:p>
      </dgm:t>
    </dgm:pt>
    <dgm:pt modelId="{209D9DE8-EE14-4CD7-8876-16EC50540255}">
      <dgm:prSet/>
      <dgm:spPr/>
      <dgm:t>
        <a:bodyPr/>
        <a:lstStyle/>
        <a:p>
          <a:pPr>
            <a:lnSpc>
              <a:spcPct val="100000"/>
            </a:lnSpc>
          </a:pPr>
          <a:r>
            <a:rPr lang="en-US" b="1"/>
            <a:t>Literature survey</a:t>
          </a:r>
          <a:endParaRPr lang="en-US"/>
        </a:p>
      </dgm:t>
    </dgm:pt>
    <dgm:pt modelId="{9AF5431C-4D70-4A50-8F4A-43ED3EE1153E}" type="parTrans" cxnId="{C1F0759C-E08B-47A3-BDE0-3BBE22C8D734}">
      <dgm:prSet/>
      <dgm:spPr/>
      <dgm:t>
        <a:bodyPr/>
        <a:lstStyle/>
        <a:p>
          <a:endParaRPr lang="en-US"/>
        </a:p>
      </dgm:t>
    </dgm:pt>
    <dgm:pt modelId="{D21E8B98-93DE-4530-B083-616B656CADF5}" type="sibTrans" cxnId="{C1F0759C-E08B-47A3-BDE0-3BBE22C8D734}">
      <dgm:prSet/>
      <dgm:spPr/>
      <dgm:t>
        <a:bodyPr/>
        <a:lstStyle/>
        <a:p>
          <a:endParaRPr lang="en-US"/>
        </a:p>
      </dgm:t>
    </dgm:pt>
    <dgm:pt modelId="{2A402847-6C54-4601-93F7-D27A807DDB03}">
      <dgm:prSet/>
      <dgm:spPr/>
      <dgm:t>
        <a:bodyPr/>
        <a:lstStyle/>
        <a:p>
          <a:pPr>
            <a:lnSpc>
              <a:spcPct val="100000"/>
            </a:lnSpc>
          </a:pPr>
          <a:r>
            <a:rPr lang="en-US" b="1"/>
            <a:t>Problem Statement</a:t>
          </a:r>
          <a:endParaRPr lang="en-US"/>
        </a:p>
      </dgm:t>
    </dgm:pt>
    <dgm:pt modelId="{6D63F600-A839-4786-9FD7-08246FC04F64}" type="parTrans" cxnId="{26EE347E-A179-46DE-994A-AA36E487142F}">
      <dgm:prSet/>
      <dgm:spPr/>
      <dgm:t>
        <a:bodyPr/>
        <a:lstStyle/>
        <a:p>
          <a:endParaRPr lang="en-US"/>
        </a:p>
      </dgm:t>
    </dgm:pt>
    <dgm:pt modelId="{38B85E4A-5BA8-42E3-8266-100C7FB32515}" type="sibTrans" cxnId="{26EE347E-A179-46DE-994A-AA36E487142F}">
      <dgm:prSet/>
      <dgm:spPr/>
      <dgm:t>
        <a:bodyPr/>
        <a:lstStyle/>
        <a:p>
          <a:endParaRPr lang="en-US"/>
        </a:p>
      </dgm:t>
    </dgm:pt>
    <dgm:pt modelId="{3A130459-976C-48CB-9E1B-767014856C11}">
      <dgm:prSet/>
      <dgm:spPr/>
      <dgm:t>
        <a:bodyPr/>
        <a:lstStyle/>
        <a:p>
          <a:pPr>
            <a:lnSpc>
              <a:spcPct val="100000"/>
            </a:lnSpc>
          </a:pPr>
          <a:r>
            <a:rPr lang="en-US" b="1"/>
            <a:t>Motivation</a:t>
          </a:r>
          <a:endParaRPr lang="en-US"/>
        </a:p>
      </dgm:t>
    </dgm:pt>
    <dgm:pt modelId="{A14EA2A6-096E-47C0-9490-F509A6C9CF2C}" type="parTrans" cxnId="{811CE5CD-DBDE-4488-B27A-72A1AD3D25DB}">
      <dgm:prSet/>
      <dgm:spPr/>
      <dgm:t>
        <a:bodyPr/>
        <a:lstStyle/>
        <a:p>
          <a:endParaRPr lang="en-US"/>
        </a:p>
      </dgm:t>
    </dgm:pt>
    <dgm:pt modelId="{38024C14-28DA-4E47-B848-E18FFF03946C}" type="sibTrans" cxnId="{811CE5CD-DBDE-4488-B27A-72A1AD3D25DB}">
      <dgm:prSet/>
      <dgm:spPr/>
      <dgm:t>
        <a:bodyPr/>
        <a:lstStyle/>
        <a:p>
          <a:endParaRPr lang="en-US"/>
        </a:p>
      </dgm:t>
    </dgm:pt>
    <dgm:pt modelId="{BB8A77AB-5638-4EC4-BB5B-84A6EFCA6398}">
      <dgm:prSet/>
      <dgm:spPr/>
      <dgm:t>
        <a:bodyPr/>
        <a:lstStyle/>
        <a:p>
          <a:pPr>
            <a:lnSpc>
              <a:spcPct val="100000"/>
            </a:lnSpc>
          </a:pPr>
          <a:r>
            <a:rPr lang="en-US" b="1"/>
            <a:t>Data Set</a:t>
          </a:r>
          <a:endParaRPr lang="en-US"/>
        </a:p>
      </dgm:t>
    </dgm:pt>
    <dgm:pt modelId="{D4B799B2-FD57-4FC0-9E98-AA52012C5F56}" type="parTrans" cxnId="{88C13105-D1A9-40DA-BC2C-E5B5C0A314DE}">
      <dgm:prSet/>
      <dgm:spPr/>
      <dgm:t>
        <a:bodyPr/>
        <a:lstStyle/>
        <a:p>
          <a:endParaRPr lang="en-US"/>
        </a:p>
      </dgm:t>
    </dgm:pt>
    <dgm:pt modelId="{167BD39A-0CD4-46CA-A2F4-CD4DF9E160E2}" type="sibTrans" cxnId="{88C13105-D1A9-40DA-BC2C-E5B5C0A314DE}">
      <dgm:prSet/>
      <dgm:spPr/>
      <dgm:t>
        <a:bodyPr/>
        <a:lstStyle/>
        <a:p>
          <a:endParaRPr lang="en-US"/>
        </a:p>
      </dgm:t>
    </dgm:pt>
    <dgm:pt modelId="{C80F6A43-F822-4508-BF17-A0575BAC0CEB}">
      <dgm:prSet/>
      <dgm:spPr/>
      <dgm:t>
        <a:bodyPr/>
        <a:lstStyle/>
        <a:p>
          <a:pPr>
            <a:lnSpc>
              <a:spcPct val="100000"/>
            </a:lnSpc>
          </a:pPr>
          <a:r>
            <a:rPr lang="en-US" b="1"/>
            <a:t>Methodologies and tools</a:t>
          </a:r>
          <a:endParaRPr lang="en-US"/>
        </a:p>
      </dgm:t>
    </dgm:pt>
    <dgm:pt modelId="{2CF5B6F8-E73F-4BB2-BD62-3FFDFC1202C7}" type="parTrans" cxnId="{8FF78B32-7C8E-4802-896C-61ECAF3C1FF0}">
      <dgm:prSet/>
      <dgm:spPr/>
      <dgm:t>
        <a:bodyPr/>
        <a:lstStyle/>
        <a:p>
          <a:endParaRPr lang="en-US"/>
        </a:p>
      </dgm:t>
    </dgm:pt>
    <dgm:pt modelId="{E70313F8-2DAE-4068-A3A1-8E4357DA83CE}" type="sibTrans" cxnId="{8FF78B32-7C8E-4802-896C-61ECAF3C1FF0}">
      <dgm:prSet/>
      <dgm:spPr/>
      <dgm:t>
        <a:bodyPr/>
        <a:lstStyle/>
        <a:p>
          <a:endParaRPr lang="en-US"/>
        </a:p>
      </dgm:t>
    </dgm:pt>
    <dgm:pt modelId="{59DF64BF-678D-48A4-9198-C17D5BABD896}">
      <dgm:prSet/>
      <dgm:spPr/>
      <dgm:t>
        <a:bodyPr/>
        <a:lstStyle/>
        <a:p>
          <a:pPr>
            <a:lnSpc>
              <a:spcPct val="100000"/>
            </a:lnSpc>
          </a:pPr>
          <a:r>
            <a:rPr lang="en-US" b="1" dirty="0"/>
            <a:t>Conclusion</a:t>
          </a:r>
          <a:endParaRPr lang="en-US" dirty="0"/>
        </a:p>
      </dgm:t>
    </dgm:pt>
    <dgm:pt modelId="{961C78DC-8906-438E-8393-B16E69856D41}" type="parTrans" cxnId="{C35D7D2E-B92F-46C8-9ABD-6D2565731339}">
      <dgm:prSet/>
      <dgm:spPr/>
      <dgm:t>
        <a:bodyPr/>
        <a:lstStyle/>
        <a:p>
          <a:endParaRPr lang="en-US"/>
        </a:p>
      </dgm:t>
    </dgm:pt>
    <dgm:pt modelId="{53B40516-1A09-4F12-992D-AE6449C026DC}" type="sibTrans" cxnId="{C35D7D2E-B92F-46C8-9ABD-6D2565731339}">
      <dgm:prSet/>
      <dgm:spPr/>
      <dgm:t>
        <a:bodyPr/>
        <a:lstStyle/>
        <a:p>
          <a:endParaRPr lang="en-US"/>
        </a:p>
      </dgm:t>
    </dgm:pt>
    <dgm:pt modelId="{A02398FB-C9CF-4BD9-9F5E-367F825AA62A}">
      <dgm:prSet/>
      <dgm:spPr/>
      <dgm:t>
        <a:bodyPr/>
        <a:lstStyle/>
        <a:p>
          <a:pPr>
            <a:lnSpc>
              <a:spcPct val="100000"/>
            </a:lnSpc>
          </a:pPr>
          <a:r>
            <a:rPr lang="en-US" b="1"/>
            <a:t>References</a:t>
          </a:r>
          <a:endParaRPr lang="en-US"/>
        </a:p>
      </dgm:t>
    </dgm:pt>
    <dgm:pt modelId="{024B9178-95E9-4D93-838E-77919DA271F7}" type="parTrans" cxnId="{993FBA4E-0201-4BBA-A5F5-0DB0FFAEF3E1}">
      <dgm:prSet/>
      <dgm:spPr/>
      <dgm:t>
        <a:bodyPr/>
        <a:lstStyle/>
        <a:p>
          <a:endParaRPr lang="en-US"/>
        </a:p>
      </dgm:t>
    </dgm:pt>
    <dgm:pt modelId="{74DE892E-9C80-4FA8-B786-171FD03A8172}" type="sibTrans" cxnId="{993FBA4E-0201-4BBA-A5F5-0DB0FFAEF3E1}">
      <dgm:prSet/>
      <dgm:spPr/>
      <dgm:t>
        <a:bodyPr/>
        <a:lstStyle/>
        <a:p>
          <a:endParaRPr lang="en-US"/>
        </a:p>
      </dgm:t>
    </dgm:pt>
    <dgm:pt modelId="{CDBDF6E3-EEC7-4953-B9C0-07F24FAE58C4}" type="pres">
      <dgm:prSet presAssocID="{8FE4320E-B913-4B50-A5CF-A119D13AC37E}" presName="root" presStyleCnt="0">
        <dgm:presLayoutVars>
          <dgm:dir/>
          <dgm:resizeHandles val="exact"/>
        </dgm:presLayoutVars>
      </dgm:prSet>
      <dgm:spPr/>
    </dgm:pt>
    <dgm:pt modelId="{825D1C14-42CB-4B97-AF95-D8EBE90172A2}" type="pres">
      <dgm:prSet presAssocID="{3D61344C-FBC6-454F-9DBF-BE7A441F4489}" presName="compNode" presStyleCnt="0"/>
      <dgm:spPr/>
    </dgm:pt>
    <dgm:pt modelId="{570302B3-FD73-46A2-B668-889476B3CF86}" type="pres">
      <dgm:prSet presAssocID="{3D61344C-FBC6-454F-9DBF-BE7A441F448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9019EBBA-90E6-40D1-81CE-C224FD5A2331}" type="pres">
      <dgm:prSet presAssocID="{3D61344C-FBC6-454F-9DBF-BE7A441F4489}" presName="spaceRect" presStyleCnt="0"/>
      <dgm:spPr/>
    </dgm:pt>
    <dgm:pt modelId="{592F43CB-386D-4BAC-BCFF-335385946E8E}" type="pres">
      <dgm:prSet presAssocID="{3D61344C-FBC6-454F-9DBF-BE7A441F4489}" presName="textRect" presStyleLbl="revTx" presStyleIdx="0" presStyleCnt="8">
        <dgm:presLayoutVars>
          <dgm:chMax val="1"/>
          <dgm:chPref val="1"/>
        </dgm:presLayoutVars>
      </dgm:prSet>
      <dgm:spPr/>
    </dgm:pt>
    <dgm:pt modelId="{BE67FC0A-F8F4-4089-BB0E-6A4D522422DB}" type="pres">
      <dgm:prSet presAssocID="{02BBF9F6-A760-4F36-8E1B-2A7858CE2019}" presName="sibTrans" presStyleCnt="0"/>
      <dgm:spPr/>
    </dgm:pt>
    <dgm:pt modelId="{11CA4C37-03AF-461B-94BF-1B34F5405AF9}" type="pres">
      <dgm:prSet presAssocID="{209D9DE8-EE14-4CD7-8876-16EC50540255}" presName="compNode" presStyleCnt="0"/>
      <dgm:spPr/>
    </dgm:pt>
    <dgm:pt modelId="{D8B1B0AC-5743-495D-A871-9A57E8FA2061}" type="pres">
      <dgm:prSet presAssocID="{209D9DE8-EE14-4CD7-8876-16EC5054025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CEC294DD-17B3-460E-812D-25041BFABCD4}" type="pres">
      <dgm:prSet presAssocID="{209D9DE8-EE14-4CD7-8876-16EC50540255}" presName="spaceRect" presStyleCnt="0"/>
      <dgm:spPr/>
    </dgm:pt>
    <dgm:pt modelId="{D4A69EEF-1562-4E46-B0C1-FB632D729E3A}" type="pres">
      <dgm:prSet presAssocID="{209D9DE8-EE14-4CD7-8876-16EC50540255}" presName="textRect" presStyleLbl="revTx" presStyleIdx="1" presStyleCnt="8">
        <dgm:presLayoutVars>
          <dgm:chMax val="1"/>
          <dgm:chPref val="1"/>
        </dgm:presLayoutVars>
      </dgm:prSet>
      <dgm:spPr/>
    </dgm:pt>
    <dgm:pt modelId="{D578AF59-8C78-4B99-B78F-5E6197E38D7F}" type="pres">
      <dgm:prSet presAssocID="{D21E8B98-93DE-4530-B083-616B656CADF5}" presName="sibTrans" presStyleCnt="0"/>
      <dgm:spPr/>
    </dgm:pt>
    <dgm:pt modelId="{AECB9D4E-0C90-45F2-9808-5A969BE186AC}" type="pres">
      <dgm:prSet presAssocID="{2A402847-6C54-4601-93F7-D27A807DDB03}" presName="compNode" presStyleCnt="0"/>
      <dgm:spPr/>
    </dgm:pt>
    <dgm:pt modelId="{B8F400F4-F84D-4F7C-BEE2-4163BC054760}" type="pres">
      <dgm:prSet presAssocID="{2A402847-6C54-4601-93F7-D27A807DDB0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7DAB325C-C816-4ADF-A292-E9105613B5A4}" type="pres">
      <dgm:prSet presAssocID="{2A402847-6C54-4601-93F7-D27A807DDB03}" presName="spaceRect" presStyleCnt="0"/>
      <dgm:spPr/>
    </dgm:pt>
    <dgm:pt modelId="{E68BB4DF-88F4-4987-8079-EE5A16EF3980}" type="pres">
      <dgm:prSet presAssocID="{2A402847-6C54-4601-93F7-D27A807DDB03}" presName="textRect" presStyleLbl="revTx" presStyleIdx="2" presStyleCnt="8">
        <dgm:presLayoutVars>
          <dgm:chMax val="1"/>
          <dgm:chPref val="1"/>
        </dgm:presLayoutVars>
      </dgm:prSet>
      <dgm:spPr/>
    </dgm:pt>
    <dgm:pt modelId="{9EE775B8-AA40-4440-B466-526FA40BA976}" type="pres">
      <dgm:prSet presAssocID="{38B85E4A-5BA8-42E3-8266-100C7FB32515}" presName="sibTrans" presStyleCnt="0"/>
      <dgm:spPr/>
    </dgm:pt>
    <dgm:pt modelId="{2E52F5EB-82C4-4726-B316-AB6AC392F966}" type="pres">
      <dgm:prSet presAssocID="{3A130459-976C-48CB-9E1B-767014856C11}" presName="compNode" presStyleCnt="0"/>
      <dgm:spPr/>
    </dgm:pt>
    <dgm:pt modelId="{41F9EFA6-2FF3-4712-8257-C5081769BC55}" type="pres">
      <dgm:prSet presAssocID="{3A130459-976C-48CB-9E1B-767014856C1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bulb"/>
        </a:ext>
      </dgm:extLst>
    </dgm:pt>
    <dgm:pt modelId="{8980FD8D-ED96-4D31-8012-6F84730D0929}" type="pres">
      <dgm:prSet presAssocID="{3A130459-976C-48CB-9E1B-767014856C11}" presName="spaceRect" presStyleCnt="0"/>
      <dgm:spPr/>
    </dgm:pt>
    <dgm:pt modelId="{90A36C85-34C6-4917-87DD-B9C6CCB57D23}" type="pres">
      <dgm:prSet presAssocID="{3A130459-976C-48CB-9E1B-767014856C11}" presName="textRect" presStyleLbl="revTx" presStyleIdx="3" presStyleCnt="8">
        <dgm:presLayoutVars>
          <dgm:chMax val="1"/>
          <dgm:chPref val="1"/>
        </dgm:presLayoutVars>
      </dgm:prSet>
      <dgm:spPr/>
    </dgm:pt>
    <dgm:pt modelId="{124253D3-F047-4E2C-818A-17619EA522DA}" type="pres">
      <dgm:prSet presAssocID="{38024C14-28DA-4E47-B848-E18FFF03946C}" presName="sibTrans" presStyleCnt="0"/>
      <dgm:spPr/>
    </dgm:pt>
    <dgm:pt modelId="{BC661528-517C-4CEC-96CB-FBD1A672D395}" type="pres">
      <dgm:prSet presAssocID="{BB8A77AB-5638-4EC4-BB5B-84A6EFCA6398}" presName="compNode" presStyleCnt="0"/>
      <dgm:spPr/>
    </dgm:pt>
    <dgm:pt modelId="{8459D2C8-0BBE-4834-B112-66C896C3CFDE}" type="pres">
      <dgm:prSet presAssocID="{BB8A77AB-5638-4EC4-BB5B-84A6EFCA639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3DE5D7C9-E196-43BC-BCB1-8D3A9622C411}" type="pres">
      <dgm:prSet presAssocID="{BB8A77AB-5638-4EC4-BB5B-84A6EFCA6398}" presName="spaceRect" presStyleCnt="0"/>
      <dgm:spPr/>
    </dgm:pt>
    <dgm:pt modelId="{D73771F3-C4F3-451D-9219-C1CFD1770DA7}" type="pres">
      <dgm:prSet presAssocID="{BB8A77AB-5638-4EC4-BB5B-84A6EFCA6398}" presName="textRect" presStyleLbl="revTx" presStyleIdx="4" presStyleCnt="8">
        <dgm:presLayoutVars>
          <dgm:chMax val="1"/>
          <dgm:chPref val="1"/>
        </dgm:presLayoutVars>
      </dgm:prSet>
      <dgm:spPr/>
    </dgm:pt>
    <dgm:pt modelId="{460D5250-983E-4CB4-9794-F3688173567D}" type="pres">
      <dgm:prSet presAssocID="{167BD39A-0CD4-46CA-A2F4-CD4DF9E160E2}" presName="sibTrans" presStyleCnt="0"/>
      <dgm:spPr/>
    </dgm:pt>
    <dgm:pt modelId="{4726D21A-9C47-42CF-880D-3036F5499F74}" type="pres">
      <dgm:prSet presAssocID="{C80F6A43-F822-4508-BF17-A0575BAC0CEB}" presName="compNode" presStyleCnt="0"/>
      <dgm:spPr/>
    </dgm:pt>
    <dgm:pt modelId="{608EC3E0-674B-4377-AD3D-9BBFDCE6D43D}" type="pres">
      <dgm:prSet presAssocID="{C80F6A43-F822-4508-BF17-A0575BAC0C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Tools"/>
        </a:ext>
      </dgm:extLst>
    </dgm:pt>
    <dgm:pt modelId="{808168E9-3DE6-4C92-A3A8-8DDF6D5FC0E4}" type="pres">
      <dgm:prSet presAssocID="{C80F6A43-F822-4508-BF17-A0575BAC0CEB}" presName="spaceRect" presStyleCnt="0"/>
      <dgm:spPr/>
    </dgm:pt>
    <dgm:pt modelId="{B87D8F7B-CECD-4863-B82B-25B38D0CEB44}" type="pres">
      <dgm:prSet presAssocID="{C80F6A43-F822-4508-BF17-A0575BAC0CEB}" presName="textRect" presStyleLbl="revTx" presStyleIdx="5" presStyleCnt="8">
        <dgm:presLayoutVars>
          <dgm:chMax val="1"/>
          <dgm:chPref val="1"/>
        </dgm:presLayoutVars>
      </dgm:prSet>
      <dgm:spPr/>
    </dgm:pt>
    <dgm:pt modelId="{9D3BBF91-5B45-4439-9E2F-B65E19A6C9AD}" type="pres">
      <dgm:prSet presAssocID="{E70313F8-2DAE-4068-A3A1-8E4357DA83CE}" presName="sibTrans" presStyleCnt="0"/>
      <dgm:spPr/>
    </dgm:pt>
    <dgm:pt modelId="{BD284E09-954F-437F-AC45-5B1C37BB2ACA}" type="pres">
      <dgm:prSet presAssocID="{59DF64BF-678D-48A4-9198-C17D5BABD896}" presName="compNode" presStyleCnt="0"/>
      <dgm:spPr/>
    </dgm:pt>
    <dgm:pt modelId="{0E9A9A07-8C4E-4D2F-9418-8C01583B8633}" type="pres">
      <dgm:prSet presAssocID="{59DF64BF-678D-48A4-9198-C17D5BABD896}"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884D7882-6F02-4BCF-BC93-122DBBBFA6FA}" type="pres">
      <dgm:prSet presAssocID="{59DF64BF-678D-48A4-9198-C17D5BABD896}" presName="spaceRect" presStyleCnt="0"/>
      <dgm:spPr/>
    </dgm:pt>
    <dgm:pt modelId="{2098DD45-6539-42BC-9C63-1D836A178234}" type="pres">
      <dgm:prSet presAssocID="{59DF64BF-678D-48A4-9198-C17D5BABD896}" presName="textRect" presStyleLbl="revTx" presStyleIdx="6" presStyleCnt="8">
        <dgm:presLayoutVars>
          <dgm:chMax val="1"/>
          <dgm:chPref val="1"/>
        </dgm:presLayoutVars>
      </dgm:prSet>
      <dgm:spPr/>
    </dgm:pt>
    <dgm:pt modelId="{B2024BF3-BA25-4B1A-BB70-C51A56CFA98F}" type="pres">
      <dgm:prSet presAssocID="{53B40516-1A09-4F12-992D-AE6449C026DC}" presName="sibTrans" presStyleCnt="0"/>
      <dgm:spPr/>
    </dgm:pt>
    <dgm:pt modelId="{ECFA89FB-3F09-4C63-81AD-4789CFFEC3EC}" type="pres">
      <dgm:prSet presAssocID="{A02398FB-C9CF-4BD9-9F5E-367F825AA62A}" presName="compNode" presStyleCnt="0"/>
      <dgm:spPr/>
    </dgm:pt>
    <dgm:pt modelId="{E7951A73-6C08-47E5-AE77-A2FAA5A70C80}" type="pres">
      <dgm:prSet presAssocID="{A02398FB-C9CF-4BD9-9F5E-367F825AA62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Open Book"/>
        </a:ext>
      </dgm:extLst>
    </dgm:pt>
    <dgm:pt modelId="{47083D63-1321-4143-A75B-D587D7D8038C}" type="pres">
      <dgm:prSet presAssocID="{A02398FB-C9CF-4BD9-9F5E-367F825AA62A}" presName="spaceRect" presStyleCnt="0"/>
      <dgm:spPr/>
    </dgm:pt>
    <dgm:pt modelId="{9F6412E3-BBFE-4575-BE49-0CB56AE10962}" type="pres">
      <dgm:prSet presAssocID="{A02398FB-C9CF-4BD9-9F5E-367F825AA62A}" presName="textRect" presStyleLbl="revTx" presStyleIdx="7" presStyleCnt="8">
        <dgm:presLayoutVars>
          <dgm:chMax val="1"/>
          <dgm:chPref val="1"/>
        </dgm:presLayoutVars>
      </dgm:prSet>
      <dgm:spPr/>
    </dgm:pt>
  </dgm:ptLst>
  <dgm:cxnLst>
    <dgm:cxn modelId="{57965504-113F-468A-96AF-CEAA5B559EF6}" type="presOf" srcId="{A02398FB-C9CF-4BD9-9F5E-367F825AA62A}" destId="{9F6412E3-BBFE-4575-BE49-0CB56AE10962}" srcOrd="0" destOrd="0" presId="urn:microsoft.com/office/officeart/2018/2/layout/IconLabelList"/>
    <dgm:cxn modelId="{88C13105-D1A9-40DA-BC2C-E5B5C0A314DE}" srcId="{8FE4320E-B913-4B50-A5CF-A119D13AC37E}" destId="{BB8A77AB-5638-4EC4-BB5B-84A6EFCA6398}" srcOrd="4" destOrd="0" parTransId="{D4B799B2-FD57-4FC0-9E98-AA52012C5F56}" sibTransId="{167BD39A-0CD4-46CA-A2F4-CD4DF9E160E2}"/>
    <dgm:cxn modelId="{C85E6A1D-6C3E-4173-BD39-721AE012D900}" type="presOf" srcId="{2A402847-6C54-4601-93F7-D27A807DDB03}" destId="{E68BB4DF-88F4-4987-8079-EE5A16EF3980}" srcOrd="0" destOrd="0" presId="urn:microsoft.com/office/officeart/2018/2/layout/IconLabelList"/>
    <dgm:cxn modelId="{C35D7D2E-B92F-46C8-9ABD-6D2565731339}" srcId="{8FE4320E-B913-4B50-A5CF-A119D13AC37E}" destId="{59DF64BF-678D-48A4-9198-C17D5BABD896}" srcOrd="6" destOrd="0" parTransId="{961C78DC-8906-438E-8393-B16E69856D41}" sibTransId="{53B40516-1A09-4F12-992D-AE6449C026DC}"/>
    <dgm:cxn modelId="{8FF78B32-7C8E-4802-896C-61ECAF3C1FF0}" srcId="{8FE4320E-B913-4B50-A5CF-A119D13AC37E}" destId="{C80F6A43-F822-4508-BF17-A0575BAC0CEB}" srcOrd="5" destOrd="0" parTransId="{2CF5B6F8-E73F-4BB2-BD62-3FFDFC1202C7}" sibTransId="{E70313F8-2DAE-4068-A3A1-8E4357DA83CE}"/>
    <dgm:cxn modelId="{3D5FDD5D-9328-41F9-B968-C28DDA7E4127}" type="presOf" srcId="{BB8A77AB-5638-4EC4-BB5B-84A6EFCA6398}" destId="{D73771F3-C4F3-451D-9219-C1CFD1770DA7}" srcOrd="0" destOrd="0" presId="urn:microsoft.com/office/officeart/2018/2/layout/IconLabelList"/>
    <dgm:cxn modelId="{7891C543-605B-420F-84DA-1C6DA07AF2FE}" type="presOf" srcId="{3A130459-976C-48CB-9E1B-767014856C11}" destId="{90A36C85-34C6-4917-87DD-B9C6CCB57D23}" srcOrd="0" destOrd="0" presId="urn:microsoft.com/office/officeart/2018/2/layout/IconLabelList"/>
    <dgm:cxn modelId="{B3EA8D48-E473-4EA1-95BF-C11DE9DF60E4}" type="presOf" srcId="{8FE4320E-B913-4B50-A5CF-A119D13AC37E}" destId="{CDBDF6E3-EEC7-4953-B9C0-07F24FAE58C4}" srcOrd="0" destOrd="0" presId="urn:microsoft.com/office/officeart/2018/2/layout/IconLabelList"/>
    <dgm:cxn modelId="{993FBA4E-0201-4BBA-A5F5-0DB0FFAEF3E1}" srcId="{8FE4320E-B913-4B50-A5CF-A119D13AC37E}" destId="{A02398FB-C9CF-4BD9-9F5E-367F825AA62A}" srcOrd="7" destOrd="0" parTransId="{024B9178-95E9-4D93-838E-77919DA271F7}" sibTransId="{74DE892E-9C80-4FA8-B786-171FD03A8172}"/>
    <dgm:cxn modelId="{8F3D8872-31AE-4FDB-913B-06055EE09F85}" type="presOf" srcId="{59DF64BF-678D-48A4-9198-C17D5BABD896}" destId="{2098DD45-6539-42BC-9C63-1D836A178234}" srcOrd="0" destOrd="0" presId="urn:microsoft.com/office/officeart/2018/2/layout/IconLabelList"/>
    <dgm:cxn modelId="{26EE347E-A179-46DE-994A-AA36E487142F}" srcId="{8FE4320E-B913-4B50-A5CF-A119D13AC37E}" destId="{2A402847-6C54-4601-93F7-D27A807DDB03}" srcOrd="2" destOrd="0" parTransId="{6D63F600-A839-4786-9FD7-08246FC04F64}" sibTransId="{38B85E4A-5BA8-42E3-8266-100C7FB32515}"/>
    <dgm:cxn modelId="{653D4281-2752-4A0A-8496-53C6F94FF548}" type="presOf" srcId="{C80F6A43-F822-4508-BF17-A0575BAC0CEB}" destId="{B87D8F7B-CECD-4863-B82B-25B38D0CEB44}" srcOrd="0" destOrd="0" presId="urn:microsoft.com/office/officeart/2018/2/layout/IconLabelList"/>
    <dgm:cxn modelId="{C1F0759C-E08B-47A3-BDE0-3BBE22C8D734}" srcId="{8FE4320E-B913-4B50-A5CF-A119D13AC37E}" destId="{209D9DE8-EE14-4CD7-8876-16EC50540255}" srcOrd="1" destOrd="0" parTransId="{9AF5431C-4D70-4A50-8F4A-43ED3EE1153E}" sibTransId="{D21E8B98-93DE-4530-B083-616B656CADF5}"/>
    <dgm:cxn modelId="{F56821B3-DB5E-413E-B5F2-3F721E5AB528}" type="presOf" srcId="{209D9DE8-EE14-4CD7-8876-16EC50540255}" destId="{D4A69EEF-1562-4E46-B0C1-FB632D729E3A}" srcOrd="0" destOrd="0" presId="urn:microsoft.com/office/officeart/2018/2/layout/IconLabelList"/>
    <dgm:cxn modelId="{811CE5CD-DBDE-4488-B27A-72A1AD3D25DB}" srcId="{8FE4320E-B913-4B50-A5CF-A119D13AC37E}" destId="{3A130459-976C-48CB-9E1B-767014856C11}" srcOrd="3" destOrd="0" parTransId="{A14EA2A6-096E-47C0-9490-F509A6C9CF2C}" sibTransId="{38024C14-28DA-4E47-B848-E18FFF03946C}"/>
    <dgm:cxn modelId="{CE4F19D8-3C86-4E3D-9B5A-C196065E32F4}" type="presOf" srcId="{3D61344C-FBC6-454F-9DBF-BE7A441F4489}" destId="{592F43CB-386D-4BAC-BCFF-335385946E8E}" srcOrd="0" destOrd="0" presId="urn:microsoft.com/office/officeart/2018/2/layout/IconLabelList"/>
    <dgm:cxn modelId="{EC6C4AF3-F051-436F-A7CF-66F2D7A39F1A}" srcId="{8FE4320E-B913-4B50-A5CF-A119D13AC37E}" destId="{3D61344C-FBC6-454F-9DBF-BE7A441F4489}" srcOrd="0" destOrd="0" parTransId="{C5882930-1BE2-4EE1-A84C-350264E719DA}" sibTransId="{02BBF9F6-A760-4F36-8E1B-2A7858CE2019}"/>
    <dgm:cxn modelId="{083F27CC-4B81-4455-8590-C393EDB4308D}" type="presParOf" srcId="{CDBDF6E3-EEC7-4953-B9C0-07F24FAE58C4}" destId="{825D1C14-42CB-4B97-AF95-D8EBE90172A2}" srcOrd="0" destOrd="0" presId="urn:microsoft.com/office/officeart/2018/2/layout/IconLabelList"/>
    <dgm:cxn modelId="{1EE5C57B-43A5-4FAE-A2A5-026933B0B4D8}" type="presParOf" srcId="{825D1C14-42CB-4B97-AF95-D8EBE90172A2}" destId="{570302B3-FD73-46A2-B668-889476B3CF86}" srcOrd="0" destOrd="0" presId="urn:microsoft.com/office/officeart/2018/2/layout/IconLabelList"/>
    <dgm:cxn modelId="{61FD13DC-838F-4DCE-8C95-63B818D67611}" type="presParOf" srcId="{825D1C14-42CB-4B97-AF95-D8EBE90172A2}" destId="{9019EBBA-90E6-40D1-81CE-C224FD5A2331}" srcOrd="1" destOrd="0" presId="urn:microsoft.com/office/officeart/2018/2/layout/IconLabelList"/>
    <dgm:cxn modelId="{A24F236F-53A4-46BE-A833-D9AD513E81C5}" type="presParOf" srcId="{825D1C14-42CB-4B97-AF95-D8EBE90172A2}" destId="{592F43CB-386D-4BAC-BCFF-335385946E8E}" srcOrd="2" destOrd="0" presId="urn:microsoft.com/office/officeart/2018/2/layout/IconLabelList"/>
    <dgm:cxn modelId="{16CF4E25-5BD5-4213-BAD8-E7CE2A8C9C2A}" type="presParOf" srcId="{CDBDF6E3-EEC7-4953-B9C0-07F24FAE58C4}" destId="{BE67FC0A-F8F4-4089-BB0E-6A4D522422DB}" srcOrd="1" destOrd="0" presId="urn:microsoft.com/office/officeart/2018/2/layout/IconLabelList"/>
    <dgm:cxn modelId="{AF779E80-1A97-4A1C-B3FC-F4B7B45E7BDC}" type="presParOf" srcId="{CDBDF6E3-EEC7-4953-B9C0-07F24FAE58C4}" destId="{11CA4C37-03AF-461B-94BF-1B34F5405AF9}" srcOrd="2" destOrd="0" presId="urn:microsoft.com/office/officeart/2018/2/layout/IconLabelList"/>
    <dgm:cxn modelId="{BC4E0B89-3F2C-44A5-BAAB-21E8438F996D}" type="presParOf" srcId="{11CA4C37-03AF-461B-94BF-1B34F5405AF9}" destId="{D8B1B0AC-5743-495D-A871-9A57E8FA2061}" srcOrd="0" destOrd="0" presId="urn:microsoft.com/office/officeart/2018/2/layout/IconLabelList"/>
    <dgm:cxn modelId="{295F7FF3-369F-45BD-9FD3-AF04D45219B9}" type="presParOf" srcId="{11CA4C37-03AF-461B-94BF-1B34F5405AF9}" destId="{CEC294DD-17B3-460E-812D-25041BFABCD4}" srcOrd="1" destOrd="0" presId="urn:microsoft.com/office/officeart/2018/2/layout/IconLabelList"/>
    <dgm:cxn modelId="{C9C94FEA-C6A3-46E6-AE5E-9B2F0940A972}" type="presParOf" srcId="{11CA4C37-03AF-461B-94BF-1B34F5405AF9}" destId="{D4A69EEF-1562-4E46-B0C1-FB632D729E3A}" srcOrd="2" destOrd="0" presId="urn:microsoft.com/office/officeart/2018/2/layout/IconLabelList"/>
    <dgm:cxn modelId="{3DD47D4B-99AA-42B0-BB57-A2FDEB140CEA}" type="presParOf" srcId="{CDBDF6E3-EEC7-4953-B9C0-07F24FAE58C4}" destId="{D578AF59-8C78-4B99-B78F-5E6197E38D7F}" srcOrd="3" destOrd="0" presId="urn:microsoft.com/office/officeart/2018/2/layout/IconLabelList"/>
    <dgm:cxn modelId="{FA771089-72B1-4F94-B97B-7350EF0D8CB7}" type="presParOf" srcId="{CDBDF6E3-EEC7-4953-B9C0-07F24FAE58C4}" destId="{AECB9D4E-0C90-45F2-9808-5A969BE186AC}" srcOrd="4" destOrd="0" presId="urn:microsoft.com/office/officeart/2018/2/layout/IconLabelList"/>
    <dgm:cxn modelId="{508E1B79-67C6-4D18-944E-6529BC9C3A99}" type="presParOf" srcId="{AECB9D4E-0C90-45F2-9808-5A969BE186AC}" destId="{B8F400F4-F84D-4F7C-BEE2-4163BC054760}" srcOrd="0" destOrd="0" presId="urn:microsoft.com/office/officeart/2018/2/layout/IconLabelList"/>
    <dgm:cxn modelId="{E53B85D8-ACB0-4C7A-928B-9F819A05F746}" type="presParOf" srcId="{AECB9D4E-0C90-45F2-9808-5A969BE186AC}" destId="{7DAB325C-C816-4ADF-A292-E9105613B5A4}" srcOrd="1" destOrd="0" presId="urn:microsoft.com/office/officeart/2018/2/layout/IconLabelList"/>
    <dgm:cxn modelId="{DC66175C-4BE8-4B00-A552-3CC5E7F2EE6C}" type="presParOf" srcId="{AECB9D4E-0C90-45F2-9808-5A969BE186AC}" destId="{E68BB4DF-88F4-4987-8079-EE5A16EF3980}" srcOrd="2" destOrd="0" presId="urn:microsoft.com/office/officeart/2018/2/layout/IconLabelList"/>
    <dgm:cxn modelId="{9DCD442E-7542-425D-B1AA-EC0411B83469}" type="presParOf" srcId="{CDBDF6E3-EEC7-4953-B9C0-07F24FAE58C4}" destId="{9EE775B8-AA40-4440-B466-526FA40BA976}" srcOrd="5" destOrd="0" presId="urn:microsoft.com/office/officeart/2018/2/layout/IconLabelList"/>
    <dgm:cxn modelId="{F19476D3-A33E-4C07-B937-7F7450343B86}" type="presParOf" srcId="{CDBDF6E3-EEC7-4953-B9C0-07F24FAE58C4}" destId="{2E52F5EB-82C4-4726-B316-AB6AC392F966}" srcOrd="6" destOrd="0" presId="urn:microsoft.com/office/officeart/2018/2/layout/IconLabelList"/>
    <dgm:cxn modelId="{19E76731-1B3E-414D-B01F-9B20DA5AA7EC}" type="presParOf" srcId="{2E52F5EB-82C4-4726-B316-AB6AC392F966}" destId="{41F9EFA6-2FF3-4712-8257-C5081769BC55}" srcOrd="0" destOrd="0" presId="urn:microsoft.com/office/officeart/2018/2/layout/IconLabelList"/>
    <dgm:cxn modelId="{DCFFE18B-9076-4813-B07A-E63C6D60FA13}" type="presParOf" srcId="{2E52F5EB-82C4-4726-B316-AB6AC392F966}" destId="{8980FD8D-ED96-4D31-8012-6F84730D0929}" srcOrd="1" destOrd="0" presId="urn:microsoft.com/office/officeart/2018/2/layout/IconLabelList"/>
    <dgm:cxn modelId="{2FB66DD8-FBEF-4B64-BC0F-56B647EB2F61}" type="presParOf" srcId="{2E52F5EB-82C4-4726-B316-AB6AC392F966}" destId="{90A36C85-34C6-4917-87DD-B9C6CCB57D23}" srcOrd="2" destOrd="0" presId="urn:microsoft.com/office/officeart/2018/2/layout/IconLabelList"/>
    <dgm:cxn modelId="{E1D61807-6F7C-4926-B171-82F689844287}" type="presParOf" srcId="{CDBDF6E3-EEC7-4953-B9C0-07F24FAE58C4}" destId="{124253D3-F047-4E2C-818A-17619EA522DA}" srcOrd="7" destOrd="0" presId="urn:microsoft.com/office/officeart/2018/2/layout/IconLabelList"/>
    <dgm:cxn modelId="{DB54828B-A07D-4AAC-B400-746BB20888CB}" type="presParOf" srcId="{CDBDF6E3-EEC7-4953-B9C0-07F24FAE58C4}" destId="{BC661528-517C-4CEC-96CB-FBD1A672D395}" srcOrd="8" destOrd="0" presId="urn:microsoft.com/office/officeart/2018/2/layout/IconLabelList"/>
    <dgm:cxn modelId="{CC6E3B69-E04D-4AA7-B61B-2B1F0F7CB7A5}" type="presParOf" srcId="{BC661528-517C-4CEC-96CB-FBD1A672D395}" destId="{8459D2C8-0BBE-4834-B112-66C896C3CFDE}" srcOrd="0" destOrd="0" presId="urn:microsoft.com/office/officeart/2018/2/layout/IconLabelList"/>
    <dgm:cxn modelId="{33389796-029F-47B3-82E9-7F1556493E24}" type="presParOf" srcId="{BC661528-517C-4CEC-96CB-FBD1A672D395}" destId="{3DE5D7C9-E196-43BC-BCB1-8D3A9622C411}" srcOrd="1" destOrd="0" presId="urn:microsoft.com/office/officeart/2018/2/layout/IconLabelList"/>
    <dgm:cxn modelId="{D87156C3-396F-4B16-893D-B1AA681B4BCD}" type="presParOf" srcId="{BC661528-517C-4CEC-96CB-FBD1A672D395}" destId="{D73771F3-C4F3-451D-9219-C1CFD1770DA7}" srcOrd="2" destOrd="0" presId="urn:microsoft.com/office/officeart/2018/2/layout/IconLabelList"/>
    <dgm:cxn modelId="{ABD12D8E-795F-4477-A57B-5B9B9ECDA629}" type="presParOf" srcId="{CDBDF6E3-EEC7-4953-B9C0-07F24FAE58C4}" destId="{460D5250-983E-4CB4-9794-F3688173567D}" srcOrd="9" destOrd="0" presId="urn:microsoft.com/office/officeart/2018/2/layout/IconLabelList"/>
    <dgm:cxn modelId="{C40828F7-4FB5-4FE2-8B0C-7C8945FFA7A7}" type="presParOf" srcId="{CDBDF6E3-EEC7-4953-B9C0-07F24FAE58C4}" destId="{4726D21A-9C47-42CF-880D-3036F5499F74}" srcOrd="10" destOrd="0" presId="urn:microsoft.com/office/officeart/2018/2/layout/IconLabelList"/>
    <dgm:cxn modelId="{56422642-065A-47FA-82F7-894C17CA2B1C}" type="presParOf" srcId="{4726D21A-9C47-42CF-880D-3036F5499F74}" destId="{608EC3E0-674B-4377-AD3D-9BBFDCE6D43D}" srcOrd="0" destOrd="0" presId="urn:microsoft.com/office/officeart/2018/2/layout/IconLabelList"/>
    <dgm:cxn modelId="{92AF4F30-55FB-4B91-94AF-CE9F80731ADC}" type="presParOf" srcId="{4726D21A-9C47-42CF-880D-3036F5499F74}" destId="{808168E9-3DE6-4C92-A3A8-8DDF6D5FC0E4}" srcOrd="1" destOrd="0" presId="urn:microsoft.com/office/officeart/2018/2/layout/IconLabelList"/>
    <dgm:cxn modelId="{DF7D7C54-981E-4EE7-A632-F557BBA19F9C}" type="presParOf" srcId="{4726D21A-9C47-42CF-880D-3036F5499F74}" destId="{B87D8F7B-CECD-4863-B82B-25B38D0CEB44}" srcOrd="2" destOrd="0" presId="urn:microsoft.com/office/officeart/2018/2/layout/IconLabelList"/>
    <dgm:cxn modelId="{60BE52F1-436E-4CB6-B5FC-40461174E940}" type="presParOf" srcId="{CDBDF6E3-EEC7-4953-B9C0-07F24FAE58C4}" destId="{9D3BBF91-5B45-4439-9E2F-B65E19A6C9AD}" srcOrd="11" destOrd="0" presId="urn:microsoft.com/office/officeart/2018/2/layout/IconLabelList"/>
    <dgm:cxn modelId="{B281CBA9-C08B-4979-9C2E-315DD3C684F5}" type="presParOf" srcId="{CDBDF6E3-EEC7-4953-B9C0-07F24FAE58C4}" destId="{BD284E09-954F-437F-AC45-5B1C37BB2ACA}" srcOrd="12" destOrd="0" presId="urn:microsoft.com/office/officeart/2018/2/layout/IconLabelList"/>
    <dgm:cxn modelId="{0916C540-4589-4185-BA9C-083FFDC0122D}" type="presParOf" srcId="{BD284E09-954F-437F-AC45-5B1C37BB2ACA}" destId="{0E9A9A07-8C4E-4D2F-9418-8C01583B8633}" srcOrd="0" destOrd="0" presId="urn:microsoft.com/office/officeart/2018/2/layout/IconLabelList"/>
    <dgm:cxn modelId="{D94EA285-332D-4010-8E4E-C1A582AB4206}" type="presParOf" srcId="{BD284E09-954F-437F-AC45-5B1C37BB2ACA}" destId="{884D7882-6F02-4BCF-BC93-122DBBBFA6FA}" srcOrd="1" destOrd="0" presId="urn:microsoft.com/office/officeart/2018/2/layout/IconLabelList"/>
    <dgm:cxn modelId="{7B632518-80B9-4DAC-9DB0-BA0D8CE23FE5}" type="presParOf" srcId="{BD284E09-954F-437F-AC45-5B1C37BB2ACA}" destId="{2098DD45-6539-42BC-9C63-1D836A178234}" srcOrd="2" destOrd="0" presId="urn:microsoft.com/office/officeart/2018/2/layout/IconLabelList"/>
    <dgm:cxn modelId="{5DA6726F-E52B-4CE3-9BC0-7CE1D7FF71F9}" type="presParOf" srcId="{CDBDF6E3-EEC7-4953-B9C0-07F24FAE58C4}" destId="{B2024BF3-BA25-4B1A-BB70-C51A56CFA98F}" srcOrd="13" destOrd="0" presId="urn:microsoft.com/office/officeart/2018/2/layout/IconLabelList"/>
    <dgm:cxn modelId="{7AECA448-4E90-4805-A189-19CCBBDBB2B3}" type="presParOf" srcId="{CDBDF6E3-EEC7-4953-B9C0-07F24FAE58C4}" destId="{ECFA89FB-3F09-4C63-81AD-4789CFFEC3EC}" srcOrd="14" destOrd="0" presId="urn:microsoft.com/office/officeart/2018/2/layout/IconLabelList"/>
    <dgm:cxn modelId="{8655E498-268D-443B-B284-B00F32982A96}" type="presParOf" srcId="{ECFA89FB-3F09-4C63-81AD-4789CFFEC3EC}" destId="{E7951A73-6C08-47E5-AE77-A2FAA5A70C80}" srcOrd="0" destOrd="0" presId="urn:microsoft.com/office/officeart/2018/2/layout/IconLabelList"/>
    <dgm:cxn modelId="{3F5BD3B8-92A0-4B95-AF44-D23E95343E1B}" type="presParOf" srcId="{ECFA89FB-3F09-4C63-81AD-4789CFFEC3EC}" destId="{47083D63-1321-4143-A75B-D587D7D8038C}" srcOrd="1" destOrd="0" presId="urn:microsoft.com/office/officeart/2018/2/layout/IconLabelList"/>
    <dgm:cxn modelId="{B2237AB6-4C2B-43C5-8424-80E7C6BA388D}" type="presParOf" srcId="{ECFA89FB-3F09-4C63-81AD-4789CFFEC3EC}" destId="{9F6412E3-BBFE-4575-BE49-0CB56AE1096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B20632-7599-4013-8BFA-56F62A39733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51C583-214C-4CA9-B380-57F347BBA022}">
      <dgm:prSet/>
      <dgm:spPr/>
      <dgm:t>
        <a:bodyPr/>
        <a:lstStyle/>
        <a:p>
          <a:pPr>
            <a:lnSpc>
              <a:spcPct val="100000"/>
            </a:lnSpc>
          </a:pPr>
          <a:r>
            <a:rPr lang="en-US" b="0" i="0"/>
            <a:t>In this analysis of IPL matches from 2008 to 2021 is done using python packages like pandas, matplotlib and seaborn. </a:t>
          </a:r>
          <a:endParaRPr lang="en-US"/>
        </a:p>
      </dgm:t>
    </dgm:pt>
    <dgm:pt modelId="{F6368C71-49D5-4412-97D2-3BD3168595D0}" type="parTrans" cxnId="{7BBE6100-132D-45FF-A2AC-D1B61ACEA3C3}">
      <dgm:prSet/>
      <dgm:spPr/>
      <dgm:t>
        <a:bodyPr/>
        <a:lstStyle/>
        <a:p>
          <a:endParaRPr lang="en-US"/>
        </a:p>
      </dgm:t>
    </dgm:pt>
    <dgm:pt modelId="{20E9C88C-191D-46B3-BB60-6BEBE9BCBBE5}" type="sibTrans" cxnId="{7BBE6100-132D-45FF-A2AC-D1B61ACEA3C3}">
      <dgm:prSet/>
      <dgm:spPr/>
      <dgm:t>
        <a:bodyPr/>
        <a:lstStyle/>
        <a:p>
          <a:endParaRPr lang="en-US"/>
        </a:p>
      </dgm:t>
    </dgm:pt>
    <dgm:pt modelId="{C1D8A96A-2C54-4E4A-BB07-0E36339538C0}">
      <dgm:prSet/>
      <dgm:spPr/>
      <dgm:t>
        <a:bodyPr/>
        <a:lstStyle/>
        <a:p>
          <a:pPr>
            <a:lnSpc>
              <a:spcPct val="100000"/>
            </a:lnSpc>
          </a:pPr>
          <a:r>
            <a:rPr lang="en-US" b="0" i="0"/>
            <a:t>This Exploratory Data Analysis will help us to find patterns in data, determining relationships in data. </a:t>
          </a:r>
          <a:endParaRPr lang="en-US"/>
        </a:p>
      </dgm:t>
    </dgm:pt>
    <dgm:pt modelId="{3B2FDD1D-FF0C-4986-8AD4-1DB513C7632B}" type="parTrans" cxnId="{6D9CB75D-9534-4725-B33D-0BF3EB66AC3C}">
      <dgm:prSet/>
      <dgm:spPr/>
      <dgm:t>
        <a:bodyPr/>
        <a:lstStyle/>
        <a:p>
          <a:endParaRPr lang="en-US"/>
        </a:p>
      </dgm:t>
    </dgm:pt>
    <dgm:pt modelId="{7B8D71A8-8F60-4788-ADC1-F8387AF45EB9}" type="sibTrans" cxnId="{6D9CB75D-9534-4725-B33D-0BF3EB66AC3C}">
      <dgm:prSet/>
      <dgm:spPr/>
      <dgm:t>
        <a:bodyPr/>
        <a:lstStyle/>
        <a:p>
          <a:endParaRPr lang="en-US"/>
        </a:p>
      </dgm:t>
    </dgm:pt>
    <dgm:pt modelId="{4E0DC098-22F2-4EDF-861D-BD1E51E9E5D5}">
      <dgm:prSet/>
      <dgm:spPr/>
      <dgm:t>
        <a:bodyPr/>
        <a:lstStyle/>
        <a:p>
          <a:pPr>
            <a:lnSpc>
              <a:spcPct val="100000"/>
            </a:lnSpc>
          </a:pPr>
          <a:r>
            <a:rPr lang="en-US" b="0" i="0"/>
            <a:t>We will try to identify the team that has more chance to win the upcoming seasons by finding observations like success rate of each team, identify the team that has won maximum seasons, best defending and chasing team and analyse the toss decisions etc.</a:t>
          </a:r>
          <a:endParaRPr lang="en-US"/>
        </a:p>
      </dgm:t>
    </dgm:pt>
    <dgm:pt modelId="{DD695E22-34F1-41D5-9191-61D05BC1ED49}" type="parTrans" cxnId="{DEF20ABB-B640-4BD4-83CF-C8C101F51CC3}">
      <dgm:prSet/>
      <dgm:spPr/>
      <dgm:t>
        <a:bodyPr/>
        <a:lstStyle/>
        <a:p>
          <a:endParaRPr lang="en-US"/>
        </a:p>
      </dgm:t>
    </dgm:pt>
    <dgm:pt modelId="{F0B7E217-96E4-4E53-97B1-0CCC7CADF2D6}" type="sibTrans" cxnId="{DEF20ABB-B640-4BD4-83CF-C8C101F51CC3}">
      <dgm:prSet/>
      <dgm:spPr/>
      <dgm:t>
        <a:bodyPr/>
        <a:lstStyle/>
        <a:p>
          <a:endParaRPr lang="en-US"/>
        </a:p>
      </dgm:t>
    </dgm:pt>
    <dgm:pt modelId="{0CB363D8-0832-4ACD-BA52-24C5F2237254}" type="pres">
      <dgm:prSet presAssocID="{AFB20632-7599-4013-8BFA-56F62A397335}" presName="root" presStyleCnt="0">
        <dgm:presLayoutVars>
          <dgm:dir/>
          <dgm:resizeHandles val="exact"/>
        </dgm:presLayoutVars>
      </dgm:prSet>
      <dgm:spPr/>
    </dgm:pt>
    <dgm:pt modelId="{3F73D00E-391D-484F-AB55-09B42C10F931}" type="pres">
      <dgm:prSet presAssocID="{B251C583-214C-4CA9-B380-57F347BBA022}" presName="compNode" presStyleCnt="0"/>
      <dgm:spPr/>
    </dgm:pt>
    <dgm:pt modelId="{D683CB3D-EDFA-4BBC-B5CD-80735C6E09E8}" type="pres">
      <dgm:prSet presAssocID="{B251C583-214C-4CA9-B380-57F347BBA022}" presName="bgRect" presStyleLbl="bgShp" presStyleIdx="0" presStyleCnt="3"/>
      <dgm:spPr/>
    </dgm:pt>
    <dgm:pt modelId="{0CEBA7D5-63D9-4E0B-8B58-4BD9A62BE98E}" type="pres">
      <dgm:prSet presAssocID="{B251C583-214C-4CA9-B380-57F347BBA0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EB30620D-8D7D-435A-99DC-C2982B8A19A1}" type="pres">
      <dgm:prSet presAssocID="{B251C583-214C-4CA9-B380-57F347BBA022}" presName="spaceRect" presStyleCnt="0"/>
      <dgm:spPr/>
    </dgm:pt>
    <dgm:pt modelId="{D659DE8B-2D1C-4B9C-A276-D26A2E6CF2F3}" type="pres">
      <dgm:prSet presAssocID="{B251C583-214C-4CA9-B380-57F347BBA022}" presName="parTx" presStyleLbl="revTx" presStyleIdx="0" presStyleCnt="3">
        <dgm:presLayoutVars>
          <dgm:chMax val="0"/>
          <dgm:chPref val="0"/>
        </dgm:presLayoutVars>
      </dgm:prSet>
      <dgm:spPr/>
    </dgm:pt>
    <dgm:pt modelId="{ACE75E75-C908-48CA-9495-BB64619A2553}" type="pres">
      <dgm:prSet presAssocID="{20E9C88C-191D-46B3-BB60-6BEBE9BCBBE5}" presName="sibTrans" presStyleCnt="0"/>
      <dgm:spPr/>
    </dgm:pt>
    <dgm:pt modelId="{09E4B342-1B4F-42AB-9723-B2BD1616FDFA}" type="pres">
      <dgm:prSet presAssocID="{C1D8A96A-2C54-4E4A-BB07-0E36339538C0}" presName="compNode" presStyleCnt="0"/>
      <dgm:spPr/>
    </dgm:pt>
    <dgm:pt modelId="{8343FB7D-90C1-46AA-A422-E05A70B1272A}" type="pres">
      <dgm:prSet presAssocID="{C1D8A96A-2C54-4E4A-BB07-0E36339538C0}" presName="bgRect" presStyleLbl="bgShp" presStyleIdx="1" presStyleCnt="3"/>
      <dgm:spPr/>
    </dgm:pt>
    <dgm:pt modelId="{36F335CB-E8AA-4305-80C9-61ACB5A1A453}" type="pres">
      <dgm:prSet presAssocID="{C1D8A96A-2C54-4E4A-BB07-0E36339538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46978FDF-2274-439F-B5A4-AA23A933CA4B}" type="pres">
      <dgm:prSet presAssocID="{C1D8A96A-2C54-4E4A-BB07-0E36339538C0}" presName="spaceRect" presStyleCnt="0"/>
      <dgm:spPr/>
    </dgm:pt>
    <dgm:pt modelId="{3414552F-5AC7-4A10-83BA-B114EE09BEF1}" type="pres">
      <dgm:prSet presAssocID="{C1D8A96A-2C54-4E4A-BB07-0E36339538C0}" presName="parTx" presStyleLbl="revTx" presStyleIdx="1" presStyleCnt="3">
        <dgm:presLayoutVars>
          <dgm:chMax val="0"/>
          <dgm:chPref val="0"/>
        </dgm:presLayoutVars>
      </dgm:prSet>
      <dgm:spPr/>
    </dgm:pt>
    <dgm:pt modelId="{0F9E85C6-D0C2-4F4A-8881-C40CD8D9A547}" type="pres">
      <dgm:prSet presAssocID="{7B8D71A8-8F60-4788-ADC1-F8387AF45EB9}" presName="sibTrans" presStyleCnt="0"/>
      <dgm:spPr/>
    </dgm:pt>
    <dgm:pt modelId="{454CC0FB-539E-43C1-942C-7AC16CCD08EE}" type="pres">
      <dgm:prSet presAssocID="{4E0DC098-22F2-4EDF-861D-BD1E51E9E5D5}" presName="compNode" presStyleCnt="0"/>
      <dgm:spPr/>
    </dgm:pt>
    <dgm:pt modelId="{07737904-3F36-48CD-9975-64AC6E80D26D}" type="pres">
      <dgm:prSet presAssocID="{4E0DC098-22F2-4EDF-861D-BD1E51E9E5D5}" presName="bgRect" presStyleLbl="bgShp" presStyleIdx="2" presStyleCnt="3"/>
      <dgm:spPr/>
    </dgm:pt>
    <dgm:pt modelId="{C68FB483-E0F9-4CF4-AB83-2B340F195B37}" type="pres">
      <dgm:prSet presAssocID="{4E0DC098-22F2-4EDF-861D-BD1E51E9E5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6713CBA7-EAE6-495F-890A-C100C29DE2A6}" type="pres">
      <dgm:prSet presAssocID="{4E0DC098-22F2-4EDF-861D-BD1E51E9E5D5}" presName="spaceRect" presStyleCnt="0"/>
      <dgm:spPr/>
    </dgm:pt>
    <dgm:pt modelId="{06ADB08C-2631-4A4A-AB7F-0A6509DDEFEF}" type="pres">
      <dgm:prSet presAssocID="{4E0DC098-22F2-4EDF-861D-BD1E51E9E5D5}" presName="parTx" presStyleLbl="revTx" presStyleIdx="2" presStyleCnt="3">
        <dgm:presLayoutVars>
          <dgm:chMax val="0"/>
          <dgm:chPref val="0"/>
        </dgm:presLayoutVars>
      </dgm:prSet>
      <dgm:spPr/>
    </dgm:pt>
  </dgm:ptLst>
  <dgm:cxnLst>
    <dgm:cxn modelId="{7BBE6100-132D-45FF-A2AC-D1B61ACEA3C3}" srcId="{AFB20632-7599-4013-8BFA-56F62A397335}" destId="{B251C583-214C-4CA9-B380-57F347BBA022}" srcOrd="0" destOrd="0" parTransId="{F6368C71-49D5-4412-97D2-3BD3168595D0}" sibTransId="{20E9C88C-191D-46B3-BB60-6BEBE9BCBBE5}"/>
    <dgm:cxn modelId="{6D9CB75D-9534-4725-B33D-0BF3EB66AC3C}" srcId="{AFB20632-7599-4013-8BFA-56F62A397335}" destId="{C1D8A96A-2C54-4E4A-BB07-0E36339538C0}" srcOrd="1" destOrd="0" parTransId="{3B2FDD1D-FF0C-4986-8AD4-1DB513C7632B}" sibTransId="{7B8D71A8-8F60-4788-ADC1-F8387AF45EB9}"/>
    <dgm:cxn modelId="{2A488363-13CC-4E3B-907D-7D4D1A600BF0}" type="presOf" srcId="{C1D8A96A-2C54-4E4A-BB07-0E36339538C0}" destId="{3414552F-5AC7-4A10-83BA-B114EE09BEF1}" srcOrd="0" destOrd="0" presId="urn:microsoft.com/office/officeart/2018/2/layout/IconVerticalSolidList"/>
    <dgm:cxn modelId="{26A4E47B-6B24-48AD-B8CE-B4D43BFE2518}" type="presOf" srcId="{B251C583-214C-4CA9-B380-57F347BBA022}" destId="{D659DE8B-2D1C-4B9C-A276-D26A2E6CF2F3}" srcOrd="0" destOrd="0" presId="urn:microsoft.com/office/officeart/2018/2/layout/IconVerticalSolidList"/>
    <dgm:cxn modelId="{B7737B92-47B4-4F6C-B8D5-C1E26FF5A345}" type="presOf" srcId="{AFB20632-7599-4013-8BFA-56F62A397335}" destId="{0CB363D8-0832-4ACD-BA52-24C5F2237254}" srcOrd="0" destOrd="0" presId="urn:microsoft.com/office/officeart/2018/2/layout/IconVerticalSolidList"/>
    <dgm:cxn modelId="{CE7CCD9C-5CB1-473A-B495-61A49D3C2FD3}" type="presOf" srcId="{4E0DC098-22F2-4EDF-861D-BD1E51E9E5D5}" destId="{06ADB08C-2631-4A4A-AB7F-0A6509DDEFEF}" srcOrd="0" destOrd="0" presId="urn:microsoft.com/office/officeart/2018/2/layout/IconVerticalSolidList"/>
    <dgm:cxn modelId="{DEF20ABB-B640-4BD4-83CF-C8C101F51CC3}" srcId="{AFB20632-7599-4013-8BFA-56F62A397335}" destId="{4E0DC098-22F2-4EDF-861D-BD1E51E9E5D5}" srcOrd="2" destOrd="0" parTransId="{DD695E22-34F1-41D5-9191-61D05BC1ED49}" sibTransId="{F0B7E217-96E4-4E53-97B1-0CCC7CADF2D6}"/>
    <dgm:cxn modelId="{2899D5CE-1C03-4E87-8C36-35A3157AF0C8}" type="presParOf" srcId="{0CB363D8-0832-4ACD-BA52-24C5F2237254}" destId="{3F73D00E-391D-484F-AB55-09B42C10F931}" srcOrd="0" destOrd="0" presId="urn:microsoft.com/office/officeart/2018/2/layout/IconVerticalSolidList"/>
    <dgm:cxn modelId="{615A2F30-077C-4267-B301-D09D36063DBD}" type="presParOf" srcId="{3F73D00E-391D-484F-AB55-09B42C10F931}" destId="{D683CB3D-EDFA-4BBC-B5CD-80735C6E09E8}" srcOrd="0" destOrd="0" presId="urn:microsoft.com/office/officeart/2018/2/layout/IconVerticalSolidList"/>
    <dgm:cxn modelId="{955ADFE7-E4AF-456C-92EF-DAD71F208C98}" type="presParOf" srcId="{3F73D00E-391D-484F-AB55-09B42C10F931}" destId="{0CEBA7D5-63D9-4E0B-8B58-4BD9A62BE98E}" srcOrd="1" destOrd="0" presId="urn:microsoft.com/office/officeart/2018/2/layout/IconVerticalSolidList"/>
    <dgm:cxn modelId="{37E7BBDE-6F17-4C28-9A65-E6B5D6AF7144}" type="presParOf" srcId="{3F73D00E-391D-484F-AB55-09B42C10F931}" destId="{EB30620D-8D7D-435A-99DC-C2982B8A19A1}" srcOrd="2" destOrd="0" presId="urn:microsoft.com/office/officeart/2018/2/layout/IconVerticalSolidList"/>
    <dgm:cxn modelId="{17CADD0F-E83C-4168-8FD2-227DE39816FF}" type="presParOf" srcId="{3F73D00E-391D-484F-AB55-09B42C10F931}" destId="{D659DE8B-2D1C-4B9C-A276-D26A2E6CF2F3}" srcOrd="3" destOrd="0" presId="urn:microsoft.com/office/officeart/2018/2/layout/IconVerticalSolidList"/>
    <dgm:cxn modelId="{61430522-A3F3-4D8D-8E0F-A52A4ECED5F6}" type="presParOf" srcId="{0CB363D8-0832-4ACD-BA52-24C5F2237254}" destId="{ACE75E75-C908-48CA-9495-BB64619A2553}" srcOrd="1" destOrd="0" presId="urn:microsoft.com/office/officeart/2018/2/layout/IconVerticalSolidList"/>
    <dgm:cxn modelId="{96DCEBD2-256D-4C62-895D-9C5DCBC7BF77}" type="presParOf" srcId="{0CB363D8-0832-4ACD-BA52-24C5F2237254}" destId="{09E4B342-1B4F-42AB-9723-B2BD1616FDFA}" srcOrd="2" destOrd="0" presId="urn:microsoft.com/office/officeart/2018/2/layout/IconVerticalSolidList"/>
    <dgm:cxn modelId="{36E85398-83A5-48AB-980E-0A5D8D1FD65E}" type="presParOf" srcId="{09E4B342-1B4F-42AB-9723-B2BD1616FDFA}" destId="{8343FB7D-90C1-46AA-A422-E05A70B1272A}" srcOrd="0" destOrd="0" presId="urn:microsoft.com/office/officeart/2018/2/layout/IconVerticalSolidList"/>
    <dgm:cxn modelId="{C81CDCF9-0978-402C-A359-0564393F1FCD}" type="presParOf" srcId="{09E4B342-1B4F-42AB-9723-B2BD1616FDFA}" destId="{36F335CB-E8AA-4305-80C9-61ACB5A1A453}" srcOrd="1" destOrd="0" presId="urn:microsoft.com/office/officeart/2018/2/layout/IconVerticalSolidList"/>
    <dgm:cxn modelId="{07C5B01D-B9FF-46CA-BCEE-F8F77F251083}" type="presParOf" srcId="{09E4B342-1B4F-42AB-9723-B2BD1616FDFA}" destId="{46978FDF-2274-439F-B5A4-AA23A933CA4B}" srcOrd="2" destOrd="0" presId="urn:microsoft.com/office/officeart/2018/2/layout/IconVerticalSolidList"/>
    <dgm:cxn modelId="{3E41C674-399B-460D-A1D6-5B2A9F0EF0CD}" type="presParOf" srcId="{09E4B342-1B4F-42AB-9723-B2BD1616FDFA}" destId="{3414552F-5AC7-4A10-83BA-B114EE09BEF1}" srcOrd="3" destOrd="0" presId="urn:microsoft.com/office/officeart/2018/2/layout/IconVerticalSolidList"/>
    <dgm:cxn modelId="{0E05264A-F274-4604-8907-918BF237A6A1}" type="presParOf" srcId="{0CB363D8-0832-4ACD-BA52-24C5F2237254}" destId="{0F9E85C6-D0C2-4F4A-8881-C40CD8D9A547}" srcOrd="3" destOrd="0" presId="urn:microsoft.com/office/officeart/2018/2/layout/IconVerticalSolidList"/>
    <dgm:cxn modelId="{51AE0B35-B3E9-4F1E-BFDF-9B85CC6CDF51}" type="presParOf" srcId="{0CB363D8-0832-4ACD-BA52-24C5F2237254}" destId="{454CC0FB-539E-43C1-942C-7AC16CCD08EE}" srcOrd="4" destOrd="0" presId="urn:microsoft.com/office/officeart/2018/2/layout/IconVerticalSolidList"/>
    <dgm:cxn modelId="{FC693513-5730-4E21-97B0-4FE48E3C5E0F}" type="presParOf" srcId="{454CC0FB-539E-43C1-942C-7AC16CCD08EE}" destId="{07737904-3F36-48CD-9975-64AC6E80D26D}" srcOrd="0" destOrd="0" presId="urn:microsoft.com/office/officeart/2018/2/layout/IconVerticalSolidList"/>
    <dgm:cxn modelId="{8380E422-D285-4A50-99C1-0136CF8D6E1D}" type="presParOf" srcId="{454CC0FB-539E-43C1-942C-7AC16CCD08EE}" destId="{C68FB483-E0F9-4CF4-AB83-2B340F195B37}" srcOrd="1" destOrd="0" presId="urn:microsoft.com/office/officeart/2018/2/layout/IconVerticalSolidList"/>
    <dgm:cxn modelId="{6B804440-E856-42D6-81BB-AD0C8D6D3480}" type="presParOf" srcId="{454CC0FB-539E-43C1-942C-7AC16CCD08EE}" destId="{6713CBA7-EAE6-495F-890A-C100C29DE2A6}" srcOrd="2" destOrd="0" presId="urn:microsoft.com/office/officeart/2018/2/layout/IconVerticalSolidList"/>
    <dgm:cxn modelId="{7AD7AE00-A9B3-4F6A-93ED-5818EB1B3265}" type="presParOf" srcId="{454CC0FB-539E-43C1-942C-7AC16CCD08EE}" destId="{06ADB08C-2631-4A4A-AB7F-0A6509DDEFE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7A9A45-5A06-4517-82C5-C1B132A8315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1DA8539-9282-4878-9292-EB1138C998EE}">
      <dgm:prSet/>
      <dgm:spPr/>
      <dgm:t>
        <a:bodyPr/>
        <a:lstStyle/>
        <a:p>
          <a:pPr>
            <a:lnSpc>
              <a:spcPct val="100000"/>
            </a:lnSpc>
          </a:pPr>
          <a:r>
            <a:rPr lang="en-IN"/>
            <a:t>We have collected the dataset from Kaggle and many other sources. </a:t>
          </a:r>
          <a:endParaRPr lang="en-US"/>
        </a:p>
      </dgm:t>
    </dgm:pt>
    <dgm:pt modelId="{05665523-BA69-48DB-B0A3-FB7F60A6BE32}" type="parTrans" cxnId="{B277A3A0-F63C-42D6-9E0A-C99B368899B0}">
      <dgm:prSet/>
      <dgm:spPr/>
      <dgm:t>
        <a:bodyPr/>
        <a:lstStyle/>
        <a:p>
          <a:endParaRPr lang="en-US"/>
        </a:p>
      </dgm:t>
    </dgm:pt>
    <dgm:pt modelId="{171732D4-3DB9-4364-80C7-58B58E80A011}" type="sibTrans" cxnId="{B277A3A0-F63C-42D6-9E0A-C99B368899B0}">
      <dgm:prSet/>
      <dgm:spPr/>
      <dgm:t>
        <a:bodyPr/>
        <a:lstStyle/>
        <a:p>
          <a:endParaRPr lang="en-US"/>
        </a:p>
      </dgm:t>
    </dgm:pt>
    <dgm:pt modelId="{0C026AA7-5C60-4EBB-B101-76498833705B}">
      <dgm:prSet/>
      <dgm:spPr/>
      <dgm:t>
        <a:bodyPr/>
        <a:lstStyle/>
        <a:p>
          <a:pPr>
            <a:lnSpc>
              <a:spcPct val="100000"/>
            </a:lnSpc>
          </a:pPr>
          <a:r>
            <a:rPr lang="en-IN"/>
            <a:t>Our dataset consists of 194354 rows and 21 columns.</a:t>
          </a:r>
          <a:endParaRPr lang="en-US"/>
        </a:p>
      </dgm:t>
    </dgm:pt>
    <dgm:pt modelId="{83EB922A-0B22-4CAA-AA1B-6F184A3BC597}" type="parTrans" cxnId="{F7A60046-3096-4182-AF9F-806F5F6F8FE5}">
      <dgm:prSet/>
      <dgm:spPr/>
      <dgm:t>
        <a:bodyPr/>
        <a:lstStyle/>
        <a:p>
          <a:endParaRPr lang="en-US"/>
        </a:p>
      </dgm:t>
    </dgm:pt>
    <dgm:pt modelId="{0E73A720-85AE-4378-B410-6E031E57D65E}" type="sibTrans" cxnId="{F7A60046-3096-4182-AF9F-806F5F6F8FE5}">
      <dgm:prSet/>
      <dgm:spPr/>
      <dgm:t>
        <a:bodyPr/>
        <a:lstStyle/>
        <a:p>
          <a:endParaRPr lang="en-US"/>
        </a:p>
      </dgm:t>
    </dgm:pt>
    <dgm:pt modelId="{36237222-B18A-4B9A-BD2C-AD132535B080}">
      <dgm:prSet/>
      <dgm:spPr/>
      <dgm:t>
        <a:bodyPr/>
        <a:lstStyle/>
        <a:p>
          <a:pPr>
            <a:lnSpc>
              <a:spcPct val="100000"/>
            </a:lnSpc>
          </a:pPr>
          <a:r>
            <a:rPr lang="en-IN"/>
            <a:t>We have performed data pre-processing steps to clean the data.</a:t>
          </a:r>
          <a:endParaRPr lang="en-US"/>
        </a:p>
      </dgm:t>
    </dgm:pt>
    <dgm:pt modelId="{2F2C895E-91E9-4F66-AFDE-5C4EA9D55AD6}" type="parTrans" cxnId="{62DC0FC2-48DC-4280-8C7A-E0136A37DBE3}">
      <dgm:prSet/>
      <dgm:spPr/>
      <dgm:t>
        <a:bodyPr/>
        <a:lstStyle/>
        <a:p>
          <a:endParaRPr lang="en-US"/>
        </a:p>
      </dgm:t>
    </dgm:pt>
    <dgm:pt modelId="{01D51574-7686-4052-B794-B454FCE27959}" type="sibTrans" cxnId="{62DC0FC2-48DC-4280-8C7A-E0136A37DBE3}">
      <dgm:prSet/>
      <dgm:spPr/>
      <dgm:t>
        <a:bodyPr/>
        <a:lstStyle/>
        <a:p>
          <a:endParaRPr lang="en-US"/>
        </a:p>
      </dgm:t>
    </dgm:pt>
    <dgm:pt modelId="{2B44D5BC-60A9-4AD3-8927-153D8DBC1475}" type="pres">
      <dgm:prSet presAssocID="{3B7A9A45-5A06-4517-82C5-C1B132A8315A}" presName="root" presStyleCnt="0">
        <dgm:presLayoutVars>
          <dgm:dir/>
          <dgm:resizeHandles val="exact"/>
        </dgm:presLayoutVars>
      </dgm:prSet>
      <dgm:spPr/>
    </dgm:pt>
    <dgm:pt modelId="{88F849CF-096E-463F-9D93-951F3137F72F}" type="pres">
      <dgm:prSet presAssocID="{F1DA8539-9282-4878-9292-EB1138C998EE}" presName="compNode" presStyleCnt="0"/>
      <dgm:spPr/>
    </dgm:pt>
    <dgm:pt modelId="{D9C97F52-45C5-4691-B19F-0D341B2E61B2}" type="pres">
      <dgm:prSet presAssocID="{F1DA8539-9282-4878-9292-EB1138C998EE}" presName="bgRect" presStyleLbl="bgShp" presStyleIdx="0" presStyleCnt="3"/>
      <dgm:spPr/>
    </dgm:pt>
    <dgm:pt modelId="{F897D7F4-925D-4526-A3EF-6DF9F1D9026B}" type="pres">
      <dgm:prSet presAssocID="{F1DA8539-9282-4878-9292-EB1138C998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EEC3AF6-0684-41B6-A0B6-57FFFB067551}" type="pres">
      <dgm:prSet presAssocID="{F1DA8539-9282-4878-9292-EB1138C998EE}" presName="spaceRect" presStyleCnt="0"/>
      <dgm:spPr/>
    </dgm:pt>
    <dgm:pt modelId="{965A47DF-11D7-4921-9576-77FE3F40548B}" type="pres">
      <dgm:prSet presAssocID="{F1DA8539-9282-4878-9292-EB1138C998EE}" presName="parTx" presStyleLbl="revTx" presStyleIdx="0" presStyleCnt="3">
        <dgm:presLayoutVars>
          <dgm:chMax val="0"/>
          <dgm:chPref val="0"/>
        </dgm:presLayoutVars>
      </dgm:prSet>
      <dgm:spPr/>
    </dgm:pt>
    <dgm:pt modelId="{5EFE5028-3690-4AA6-9128-3E9E96C6E6FF}" type="pres">
      <dgm:prSet presAssocID="{171732D4-3DB9-4364-80C7-58B58E80A011}" presName="sibTrans" presStyleCnt="0"/>
      <dgm:spPr/>
    </dgm:pt>
    <dgm:pt modelId="{E148B13E-A844-4A45-9CF1-ADE81E77F74D}" type="pres">
      <dgm:prSet presAssocID="{0C026AA7-5C60-4EBB-B101-76498833705B}" presName="compNode" presStyleCnt="0"/>
      <dgm:spPr/>
    </dgm:pt>
    <dgm:pt modelId="{647C6E0F-EADE-4C1F-BAB0-F902621FF00B}" type="pres">
      <dgm:prSet presAssocID="{0C026AA7-5C60-4EBB-B101-76498833705B}" presName="bgRect" presStyleLbl="bgShp" presStyleIdx="1" presStyleCnt="3"/>
      <dgm:spPr/>
    </dgm:pt>
    <dgm:pt modelId="{4ED06D67-24B9-4F67-9B49-BAB33D7DDE79}" type="pres">
      <dgm:prSet presAssocID="{0C026AA7-5C60-4EBB-B101-7649883370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BFA623B-338C-4E53-B42F-CC92E6416A39}" type="pres">
      <dgm:prSet presAssocID="{0C026AA7-5C60-4EBB-B101-76498833705B}" presName="spaceRect" presStyleCnt="0"/>
      <dgm:spPr/>
    </dgm:pt>
    <dgm:pt modelId="{BDA95D3B-312B-4441-8DED-469A8A39C059}" type="pres">
      <dgm:prSet presAssocID="{0C026AA7-5C60-4EBB-B101-76498833705B}" presName="parTx" presStyleLbl="revTx" presStyleIdx="1" presStyleCnt="3">
        <dgm:presLayoutVars>
          <dgm:chMax val="0"/>
          <dgm:chPref val="0"/>
        </dgm:presLayoutVars>
      </dgm:prSet>
      <dgm:spPr/>
    </dgm:pt>
    <dgm:pt modelId="{CED49BF2-11C7-49FA-BECB-4EE8307BFC9C}" type="pres">
      <dgm:prSet presAssocID="{0E73A720-85AE-4378-B410-6E031E57D65E}" presName="sibTrans" presStyleCnt="0"/>
      <dgm:spPr/>
    </dgm:pt>
    <dgm:pt modelId="{E8E80C3C-9300-44AF-B6C8-C3D09B38C0B1}" type="pres">
      <dgm:prSet presAssocID="{36237222-B18A-4B9A-BD2C-AD132535B080}" presName="compNode" presStyleCnt="0"/>
      <dgm:spPr/>
    </dgm:pt>
    <dgm:pt modelId="{327C8246-B6F8-42DF-9BD0-9385A03D05C8}" type="pres">
      <dgm:prSet presAssocID="{36237222-B18A-4B9A-BD2C-AD132535B080}" presName="bgRect" presStyleLbl="bgShp" presStyleIdx="2" presStyleCnt="3"/>
      <dgm:spPr/>
    </dgm:pt>
    <dgm:pt modelId="{88602907-7E66-4F10-9104-849E5DDB00C2}" type="pres">
      <dgm:prSet presAssocID="{36237222-B18A-4B9A-BD2C-AD132535B0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2C112259-5459-4F5A-903C-DDA5ADF76381}" type="pres">
      <dgm:prSet presAssocID="{36237222-B18A-4B9A-BD2C-AD132535B080}" presName="spaceRect" presStyleCnt="0"/>
      <dgm:spPr/>
    </dgm:pt>
    <dgm:pt modelId="{14FB72CE-F9C6-42CA-A69D-46EA2F0A237B}" type="pres">
      <dgm:prSet presAssocID="{36237222-B18A-4B9A-BD2C-AD132535B080}" presName="parTx" presStyleLbl="revTx" presStyleIdx="2" presStyleCnt="3">
        <dgm:presLayoutVars>
          <dgm:chMax val="0"/>
          <dgm:chPref val="0"/>
        </dgm:presLayoutVars>
      </dgm:prSet>
      <dgm:spPr/>
    </dgm:pt>
  </dgm:ptLst>
  <dgm:cxnLst>
    <dgm:cxn modelId="{F7A60046-3096-4182-AF9F-806F5F6F8FE5}" srcId="{3B7A9A45-5A06-4517-82C5-C1B132A8315A}" destId="{0C026AA7-5C60-4EBB-B101-76498833705B}" srcOrd="1" destOrd="0" parTransId="{83EB922A-0B22-4CAA-AA1B-6F184A3BC597}" sibTransId="{0E73A720-85AE-4378-B410-6E031E57D65E}"/>
    <dgm:cxn modelId="{5CE55354-F10A-4A9F-9A7E-154BA779CF21}" type="presOf" srcId="{36237222-B18A-4B9A-BD2C-AD132535B080}" destId="{14FB72CE-F9C6-42CA-A69D-46EA2F0A237B}" srcOrd="0" destOrd="0" presId="urn:microsoft.com/office/officeart/2018/2/layout/IconVerticalSolidList"/>
    <dgm:cxn modelId="{F5F12B9A-B286-448D-BA0D-A05D053D9DDA}" type="presOf" srcId="{F1DA8539-9282-4878-9292-EB1138C998EE}" destId="{965A47DF-11D7-4921-9576-77FE3F40548B}" srcOrd="0" destOrd="0" presId="urn:microsoft.com/office/officeart/2018/2/layout/IconVerticalSolidList"/>
    <dgm:cxn modelId="{B277A3A0-F63C-42D6-9E0A-C99B368899B0}" srcId="{3B7A9A45-5A06-4517-82C5-C1B132A8315A}" destId="{F1DA8539-9282-4878-9292-EB1138C998EE}" srcOrd="0" destOrd="0" parTransId="{05665523-BA69-48DB-B0A3-FB7F60A6BE32}" sibTransId="{171732D4-3DB9-4364-80C7-58B58E80A011}"/>
    <dgm:cxn modelId="{62DC0FC2-48DC-4280-8C7A-E0136A37DBE3}" srcId="{3B7A9A45-5A06-4517-82C5-C1B132A8315A}" destId="{36237222-B18A-4B9A-BD2C-AD132535B080}" srcOrd="2" destOrd="0" parTransId="{2F2C895E-91E9-4F66-AFDE-5C4EA9D55AD6}" sibTransId="{01D51574-7686-4052-B794-B454FCE27959}"/>
    <dgm:cxn modelId="{6730F9C8-EE90-4075-8865-DA8A1384DBEE}" type="presOf" srcId="{0C026AA7-5C60-4EBB-B101-76498833705B}" destId="{BDA95D3B-312B-4441-8DED-469A8A39C059}" srcOrd="0" destOrd="0" presId="urn:microsoft.com/office/officeart/2018/2/layout/IconVerticalSolidList"/>
    <dgm:cxn modelId="{010E70E9-992F-4C59-863B-37366122A83A}" type="presOf" srcId="{3B7A9A45-5A06-4517-82C5-C1B132A8315A}" destId="{2B44D5BC-60A9-4AD3-8927-153D8DBC1475}" srcOrd="0" destOrd="0" presId="urn:microsoft.com/office/officeart/2018/2/layout/IconVerticalSolidList"/>
    <dgm:cxn modelId="{BAE0A28B-FED0-4FAC-B701-9CD9DC6B9D48}" type="presParOf" srcId="{2B44D5BC-60A9-4AD3-8927-153D8DBC1475}" destId="{88F849CF-096E-463F-9D93-951F3137F72F}" srcOrd="0" destOrd="0" presId="urn:microsoft.com/office/officeart/2018/2/layout/IconVerticalSolidList"/>
    <dgm:cxn modelId="{41120A44-8B5E-45D5-827E-2F6F7F0B462C}" type="presParOf" srcId="{88F849CF-096E-463F-9D93-951F3137F72F}" destId="{D9C97F52-45C5-4691-B19F-0D341B2E61B2}" srcOrd="0" destOrd="0" presId="urn:microsoft.com/office/officeart/2018/2/layout/IconVerticalSolidList"/>
    <dgm:cxn modelId="{E651606E-AC85-4F35-9297-AC8A75200316}" type="presParOf" srcId="{88F849CF-096E-463F-9D93-951F3137F72F}" destId="{F897D7F4-925D-4526-A3EF-6DF9F1D9026B}" srcOrd="1" destOrd="0" presId="urn:microsoft.com/office/officeart/2018/2/layout/IconVerticalSolidList"/>
    <dgm:cxn modelId="{FD1E03C4-ACE1-4CD3-BE16-636FE9556B20}" type="presParOf" srcId="{88F849CF-096E-463F-9D93-951F3137F72F}" destId="{8EEC3AF6-0684-41B6-A0B6-57FFFB067551}" srcOrd="2" destOrd="0" presId="urn:microsoft.com/office/officeart/2018/2/layout/IconVerticalSolidList"/>
    <dgm:cxn modelId="{9B04AFF3-6C8F-4F43-AD77-5CFD33C1E2BA}" type="presParOf" srcId="{88F849CF-096E-463F-9D93-951F3137F72F}" destId="{965A47DF-11D7-4921-9576-77FE3F40548B}" srcOrd="3" destOrd="0" presId="urn:microsoft.com/office/officeart/2018/2/layout/IconVerticalSolidList"/>
    <dgm:cxn modelId="{791D5087-D474-4F1D-9C27-547CB177850C}" type="presParOf" srcId="{2B44D5BC-60A9-4AD3-8927-153D8DBC1475}" destId="{5EFE5028-3690-4AA6-9128-3E9E96C6E6FF}" srcOrd="1" destOrd="0" presId="urn:microsoft.com/office/officeart/2018/2/layout/IconVerticalSolidList"/>
    <dgm:cxn modelId="{A7C54E8B-F87F-4194-910B-80D9CC87988A}" type="presParOf" srcId="{2B44D5BC-60A9-4AD3-8927-153D8DBC1475}" destId="{E148B13E-A844-4A45-9CF1-ADE81E77F74D}" srcOrd="2" destOrd="0" presId="urn:microsoft.com/office/officeart/2018/2/layout/IconVerticalSolidList"/>
    <dgm:cxn modelId="{F3B82ACE-6E66-49CC-A5DF-46B9BC735579}" type="presParOf" srcId="{E148B13E-A844-4A45-9CF1-ADE81E77F74D}" destId="{647C6E0F-EADE-4C1F-BAB0-F902621FF00B}" srcOrd="0" destOrd="0" presId="urn:microsoft.com/office/officeart/2018/2/layout/IconVerticalSolidList"/>
    <dgm:cxn modelId="{93106CA5-C1D4-472C-8CC6-DC21AA981694}" type="presParOf" srcId="{E148B13E-A844-4A45-9CF1-ADE81E77F74D}" destId="{4ED06D67-24B9-4F67-9B49-BAB33D7DDE79}" srcOrd="1" destOrd="0" presId="urn:microsoft.com/office/officeart/2018/2/layout/IconVerticalSolidList"/>
    <dgm:cxn modelId="{D2F7600B-D827-4249-B923-C44A450143DF}" type="presParOf" srcId="{E148B13E-A844-4A45-9CF1-ADE81E77F74D}" destId="{7BFA623B-338C-4E53-B42F-CC92E6416A39}" srcOrd="2" destOrd="0" presId="urn:microsoft.com/office/officeart/2018/2/layout/IconVerticalSolidList"/>
    <dgm:cxn modelId="{03196D6A-9B10-4380-A4C0-E4DAAA4AF062}" type="presParOf" srcId="{E148B13E-A844-4A45-9CF1-ADE81E77F74D}" destId="{BDA95D3B-312B-4441-8DED-469A8A39C059}" srcOrd="3" destOrd="0" presId="urn:microsoft.com/office/officeart/2018/2/layout/IconVerticalSolidList"/>
    <dgm:cxn modelId="{C007E6D8-7BFF-4D96-984D-D4041E1A5E00}" type="presParOf" srcId="{2B44D5BC-60A9-4AD3-8927-153D8DBC1475}" destId="{CED49BF2-11C7-49FA-BECB-4EE8307BFC9C}" srcOrd="3" destOrd="0" presId="urn:microsoft.com/office/officeart/2018/2/layout/IconVerticalSolidList"/>
    <dgm:cxn modelId="{A84A5A95-1134-4606-9975-E2579E615B38}" type="presParOf" srcId="{2B44D5BC-60A9-4AD3-8927-153D8DBC1475}" destId="{E8E80C3C-9300-44AF-B6C8-C3D09B38C0B1}" srcOrd="4" destOrd="0" presId="urn:microsoft.com/office/officeart/2018/2/layout/IconVerticalSolidList"/>
    <dgm:cxn modelId="{B8D6D1BA-3D25-4AC1-8F17-0E351D2688CA}" type="presParOf" srcId="{E8E80C3C-9300-44AF-B6C8-C3D09B38C0B1}" destId="{327C8246-B6F8-42DF-9BD0-9385A03D05C8}" srcOrd="0" destOrd="0" presId="urn:microsoft.com/office/officeart/2018/2/layout/IconVerticalSolidList"/>
    <dgm:cxn modelId="{67451A1C-EACC-48CC-AC5C-EDA64904F0BD}" type="presParOf" srcId="{E8E80C3C-9300-44AF-B6C8-C3D09B38C0B1}" destId="{88602907-7E66-4F10-9104-849E5DDB00C2}" srcOrd="1" destOrd="0" presId="urn:microsoft.com/office/officeart/2018/2/layout/IconVerticalSolidList"/>
    <dgm:cxn modelId="{8545CF8C-73FD-4FEC-A763-1365E393BEBD}" type="presParOf" srcId="{E8E80C3C-9300-44AF-B6C8-C3D09B38C0B1}" destId="{2C112259-5459-4F5A-903C-DDA5ADF76381}" srcOrd="2" destOrd="0" presId="urn:microsoft.com/office/officeart/2018/2/layout/IconVerticalSolidList"/>
    <dgm:cxn modelId="{EDBA3FBD-7BC0-47E9-91F6-18CF3562E975}" type="presParOf" srcId="{E8E80C3C-9300-44AF-B6C8-C3D09B38C0B1}" destId="{14FB72CE-F9C6-42CA-A69D-46EA2F0A237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DCA94-3FE9-45C8-962C-401820CDAA32}" type="doc">
      <dgm:prSet loTypeId="urn:microsoft.com/office/officeart/2018/5/layout/IconCircle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FA46AA7D-9394-4CC2-BBF3-D8FCBA933F0F}">
      <dgm:prSet/>
      <dgm:spPr/>
      <dgm:t>
        <a:bodyPr/>
        <a:lstStyle/>
        <a:p>
          <a:pPr>
            <a:lnSpc>
              <a:spcPct val="100000"/>
            </a:lnSpc>
            <a:defRPr cap="all"/>
          </a:pPr>
          <a:r>
            <a:rPr lang="en-IN"/>
            <a:t>Data Collection.</a:t>
          </a:r>
          <a:endParaRPr lang="en-US"/>
        </a:p>
      </dgm:t>
    </dgm:pt>
    <dgm:pt modelId="{C0E1BB27-3272-4D67-9F78-FB2A6B34C81B}" type="parTrans" cxnId="{705390BB-FD47-45F2-855E-19CB8DCF7406}">
      <dgm:prSet/>
      <dgm:spPr/>
      <dgm:t>
        <a:bodyPr/>
        <a:lstStyle/>
        <a:p>
          <a:endParaRPr lang="en-US"/>
        </a:p>
      </dgm:t>
    </dgm:pt>
    <dgm:pt modelId="{448E5433-AE4F-4331-A50E-F3D831B6C7E4}" type="sibTrans" cxnId="{705390BB-FD47-45F2-855E-19CB8DCF7406}">
      <dgm:prSet/>
      <dgm:spPr/>
      <dgm:t>
        <a:bodyPr/>
        <a:lstStyle/>
        <a:p>
          <a:endParaRPr lang="en-US"/>
        </a:p>
      </dgm:t>
    </dgm:pt>
    <dgm:pt modelId="{DEB200D4-21E9-4330-B3E7-84AEB381A5A4}">
      <dgm:prSet/>
      <dgm:spPr/>
      <dgm:t>
        <a:bodyPr/>
        <a:lstStyle/>
        <a:p>
          <a:pPr>
            <a:lnSpc>
              <a:spcPct val="100000"/>
            </a:lnSpc>
            <a:defRPr cap="all"/>
          </a:pPr>
          <a:r>
            <a:rPr lang="en-IN"/>
            <a:t>Data pre-processing.</a:t>
          </a:r>
          <a:endParaRPr lang="en-US"/>
        </a:p>
      </dgm:t>
    </dgm:pt>
    <dgm:pt modelId="{48A1DF43-4FF3-4072-8AA1-0686DF765E4A}" type="parTrans" cxnId="{CBC43802-B8C3-4D2A-B2F9-40FFDEFB2CE2}">
      <dgm:prSet/>
      <dgm:spPr/>
      <dgm:t>
        <a:bodyPr/>
        <a:lstStyle/>
        <a:p>
          <a:endParaRPr lang="en-US"/>
        </a:p>
      </dgm:t>
    </dgm:pt>
    <dgm:pt modelId="{FC6A6460-E7F3-4E60-9F13-D808B0169564}" type="sibTrans" cxnId="{CBC43802-B8C3-4D2A-B2F9-40FFDEFB2CE2}">
      <dgm:prSet/>
      <dgm:spPr/>
      <dgm:t>
        <a:bodyPr/>
        <a:lstStyle/>
        <a:p>
          <a:endParaRPr lang="en-US"/>
        </a:p>
      </dgm:t>
    </dgm:pt>
    <dgm:pt modelId="{2493CAFC-7B1E-4FD2-A5CB-C164A81CA608}">
      <dgm:prSet/>
      <dgm:spPr/>
      <dgm:t>
        <a:bodyPr/>
        <a:lstStyle/>
        <a:p>
          <a:pPr>
            <a:lnSpc>
              <a:spcPct val="100000"/>
            </a:lnSpc>
            <a:defRPr cap="all"/>
          </a:pPr>
          <a:r>
            <a:rPr lang="en-IN"/>
            <a:t>Data Visualization based on query.</a:t>
          </a:r>
          <a:endParaRPr lang="en-US"/>
        </a:p>
      </dgm:t>
    </dgm:pt>
    <dgm:pt modelId="{436EB638-8016-412F-9938-AEA86DE8720F}" type="parTrans" cxnId="{0EBC1F03-CF68-42BB-ABFF-7E145457780A}">
      <dgm:prSet/>
      <dgm:spPr/>
      <dgm:t>
        <a:bodyPr/>
        <a:lstStyle/>
        <a:p>
          <a:endParaRPr lang="en-US"/>
        </a:p>
      </dgm:t>
    </dgm:pt>
    <dgm:pt modelId="{BB6D257A-E09F-4607-99D8-D67E1A55519F}" type="sibTrans" cxnId="{0EBC1F03-CF68-42BB-ABFF-7E145457780A}">
      <dgm:prSet/>
      <dgm:spPr/>
      <dgm:t>
        <a:bodyPr/>
        <a:lstStyle/>
        <a:p>
          <a:endParaRPr lang="en-US"/>
        </a:p>
      </dgm:t>
    </dgm:pt>
    <dgm:pt modelId="{E82E3B08-35E2-4B29-BF5C-DDAB327C6325}">
      <dgm:prSet/>
      <dgm:spPr/>
      <dgm:t>
        <a:bodyPr/>
        <a:lstStyle/>
        <a:p>
          <a:pPr>
            <a:lnSpc>
              <a:spcPct val="100000"/>
            </a:lnSpc>
            <a:defRPr cap="all"/>
          </a:pPr>
          <a:r>
            <a:rPr lang="en-IN"/>
            <a:t>Python (for prediction models).</a:t>
          </a:r>
          <a:endParaRPr lang="en-US"/>
        </a:p>
      </dgm:t>
    </dgm:pt>
    <dgm:pt modelId="{79D37AE6-E302-4999-8B2F-2022F24023F0}" type="parTrans" cxnId="{36EF795C-41C3-41A3-A6BF-34D9C689C081}">
      <dgm:prSet/>
      <dgm:spPr/>
      <dgm:t>
        <a:bodyPr/>
        <a:lstStyle/>
        <a:p>
          <a:endParaRPr lang="en-US"/>
        </a:p>
      </dgm:t>
    </dgm:pt>
    <dgm:pt modelId="{77FFB032-985C-47FC-AB23-D6D94A2D2F95}" type="sibTrans" cxnId="{36EF795C-41C3-41A3-A6BF-34D9C689C081}">
      <dgm:prSet/>
      <dgm:spPr/>
      <dgm:t>
        <a:bodyPr/>
        <a:lstStyle/>
        <a:p>
          <a:endParaRPr lang="en-US"/>
        </a:p>
      </dgm:t>
    </dgm:pt>
    <dgm:pt modelId="{F4380DB1-9AC8-4CB3-9491-1619553DD852}">
      <dgm:prSet/>
      <dgm:spPr/>
      <dgm:t>
        <a:bodyPr/>
        <a:lstStyle/>
        <a:p>
          <a:pPr>
            <a:lnSpc>
              <a:spcPct val="100000"/>
            </a:lnSpc>
            <a:defRPr cap="all"/>
          </a:pPr>
          <a:r>
            <a:rPr lang="en-IN"/>
            <a:t>Power bi for visualization.</a:t>
          </a:r>
          <a:endParaRPr lang="en-US"/>
        </a:p>
      </dgm:t>
    </dgm:pt>
    <dgm:pt modelId="{0A6F80CB-25C8-4174-B24D-49D1E733FF43}" type="parTrans" cxnId="{934A0BB2-947A-46EB-86AE-929EBA399A7B}">
      <dgm:prSet/>
      <dgm:spPr/>
      <dgm:t>
        <a:bodyPr/>
        <a:lstStyle/>
        <a:p>
          <a:endParaRPr lang="en-US"/>
        </a:p>
      </dgm:t>
    </dgm:pt>
    <dgm:pt modelId="{DE0E1031-30C4-4BE3-97D2-4AB16F9A54D4}" type="sibTrans" cxnId="{934A0BB2-947A-46EB-86AE-929EBA399A7B}">
      <dgm:prSet/>
      <dgm:spPr/>
      <dgm:t>
        <a:bodyPr/>
        <a:lstStyle/>
        <a:p>
          <a:endParaRPr lang="en-US"/>
        </a:p>
      </dgm:t>
    </dgm:pt>
    <dgm:pt modelId="{D0CC2B38-B46C-4E15-A615-0EC3FA44A6AF}" type="pres">
      <dgm:prSet presAssocID="{9AEDCA94-3FE9-45C8-962C-401820CDAA32}" presName="root" presStyleCnt="0">
        <dgm:presLayoutVars>
          <dgm:dir/>
          <dgm:resizeHandles val="exact"/>
        </dgm:presLayoutVars>
      </dgm:prSet>
      <dgm:spPr/>
    </dgm:pt>
    <dgm:pt modelId="{86630540-5F6A-43E1-A2FB-B4E125CB0BE8}" type="pres">
      <dgm:prSet presAssocID="{FA46AA7D-9394-4CC2-BBF3-D8FCBA933F0F}" presName="compNode" presStyleCnt="0"/>
      <dgm:spPr/>
    </dgm:pt>
    <dgm:pt modelId="{0A7B8B79-30E8-4581-BD20-C18B885EC286}" type="pres">
      <dgm:prSet presAssocID="{FA46AA7D-9394-4CC2-BBF3-D8FCBA933F0F}" presName="iconBgRect" presStyleLbl="bgShp" presStyleIdx="0" presStyleCnt="5"/>
      <dgm:spPr/>
    </dgm:pt>
    <dgm:pt modelId="{1F71F611-D1AB-415B-AC91-59CDA1DEDA08}" type="pres">
      <dgm:prSet presAssocID="{FA46AA7D-9394-4CC2-BBF3-D8FCBA933F0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EDC7FB3-6DBC-4348-B46A-68A4A6E9C92F}" type="pres">
      <dgm:prSet presAssocID="{FA46AA7D-9394-4CC2-BBF3-D8FCBA933F0F}" presName="spaceRect" presStyleCnt="0"/>
      <dgm:spPr/>
    </dgm:pt>
    <dgm:pt modelId="{3F0C0AFF-A63B-4A96-84A5-C40641216261}" type="pres">
      <dgm:prSet presAssocID="{FA46AA7D-9394-4CC2-BBF3-D8FCBA933F0F}" presName="textRect" presStyleLbl="revTx" presStyleIdx="0" presStyleCnt="5">
        <dgm:presLayoutVars>
          <dgm:chMax val="1"/>
          <dgm:chPref val="1"/>
        </dgm:presLayoutVars>
      </dgm:prSet>
      <dgm:spPr/>
    </dgm:pt>
    <dgm:pt modelId="{39952D98-3FA5-4AD6-A127-1EACE8066191}" type="pres">
      <dgm:prSet presAssocID="{448E5433-AE4F-4331-A50E-F3D831B6C7E4}" presName="sibTrans" presStyleCnt="0"/>
      <dgm:spPr/>
    </dgm:pt>
    <dgm:pt modelId="{BCDE0CF6-8D0B-47B3-A41C-B2540F0EB92F}" type="pres">
      <dgm:prSet presAssocID="{DEB200D4-21E9-4330-B3E7-84AEB381A5A4}" presName="compNode" presStyleCnt="0"/>
      <dgm:spPr/>
    </dgm:pt>
    <dgm:pt modelId="{B990106A-8017-43DE-9659-D85EA2B60A4C}" type="pres">
      <dgm:prSet presAssocID="{DEB200D4-21E9-4330-B3E7-84AEB381A5A4}" presName="iconBgRect" presStyleLbl="bgShp" presStyleIdx="1" presStyleCnt="5"/>
      <dgm:spPr/>
    </dgm:pt>
    <dgm:pt modelId="{D984F0F0-2D8C-4F42-B013-616C4ECC1426}" type="pres">
      <dgm:prSet presAssocID="{DEB200D4-21E9-4330-B3E7-84AEB381A5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1EDF22B-78DD-4FE8-9CCB-AB6C4C118C2C}" type="pres">
      <dgm:prSet presAssocID="{DEB200D4-21E9-4330-B3E7-84AEB381A5A4}" presName="spaceRect" presStyleCnt="0"/>
      <dgm:spPr/>
    </dgm:pt>
    <dgm:pt modelId="{95F81C05-92B0-4F6B-93E6-1284770AF51A}" type="pres">
      <dgm:prSet presAssocID="{DEB200D4-21E9-4330-B3E7-84AEB381A5A4}" presName="textRect" presStyleLbl="revTx" presStyleIdx="1" presStyleCnt="5">
        <dgm:presLayoutVars>
          <dgm:chMax val="1"/>
          <dgm:chPref val="1"/>
        </dgm:presLayoutVars>
      </dgm:prSet>
      <dgm:spPr/>
    </dgm:pt>
    <dgm:pt modelId="{64D2C205-A826-49E5-8549-156FD6645E13}" type="pres">
      <dgm:prSet presAssocID="{FC6A6460-E7F3-4E60-9F13-D808B0169564}" presName="sibTrans" presStyleCnt="0"/>
      <dgm:spPr/>
    </dgm:pt>
    <dgm:pt modelId="{1269F5D4-84E8-4C01-A0BD-CF667474631F}" type="pres">
      <dgm:prSet presAssocID="{2493CAFC-7B1E-4FD2-A5CB-C164A81CA608}" presName="compNode" presStyleCnt="0"/>
      <dgm:spPr/>
    </dgm:pt>
    <dgm:pt modelId="{E9F122B9-9F7C-4F90-A43B-DC025DF9C943}" type="pres">
      <dgm:prSet presAssocID="{2493CAFC-7B1E-4FD2-A5CB-C164A81CA608}" presName="iconBgRect" presStyleLbl="bgShp" presStyleIdx="2" presStyleCnt="5"/>
      <dgm:spPr/>
    </dgm:pt>
    <dgm:pt modelId="{C3DE0B1F-C4EC-46AB-B89D-03D1CCB617DC}" type="pres">
      <dgm:prSet presAssocID="{2493CAFC-7B1E-4FD2-A5CB-C164A81CA6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8FAC0FE2-1FE5-4578-8AE5-9F251F8E122B}" type="pres">
      <dgm:prSet presAssocID="{2493CAFC-7B1E-4FD2-A5CB-C164A81CA608}" presName="spaceRect" presStyleCnt="0"/>
      <dgm:spPr/>
    </dgm:pt>
    <dgm:pt modelId="{0897D79B-044B-4ECC-889E-BD964D62AE9E}" type="pres">
      <dgm:prSet presAssocID="{2493CAFC-7B1E-4FD2-A5CB-C164A81CA608}" presName="textRect" presStyleLbl="revTx" presStyleIdx="2" presStyleCnt="5">
        <dgm:presLayoutVars>
          <dgm:chMax val="1"/>
          <dgm:chPref val="1"/>
        </dgm:presLayoutVars>
      </dgm:prSet>
      <dgm:spPr/>
    </dgm:pt>
    <dgm:pt modelId="{33A8E826-B64F-4E30-98B9-191A7D5CC2AE}" type="pres">
      <dgm:prSet presAssocID="{BB6D257A-E09F-4607-99D8-D67E1A55519F}" presName="sibTrans" presStyleCnt="0"/>
      <dgm:spPr/>
    </dgm:pt>
    <dgm:pt modelId="{90D11213-0A3E-4F7D-8719-0180C86C77AF}" type="pres">
      <dgm:prSet presAssocID="{E82E3B08-35E2-4B29-BF5C-DDAB327C6325}" presName="compNode" presStyleCnt="0"/>
      <dgm:spPr/>
    </dgm:pt>
    <dgm:pt modelId="{CABA99C3-720C-4EDC-AAB4-4CEA6E83CD2E}" type="pres">
      <dgm:prSet presAssocID="{E82E3B08-35E2-4B29-BF5C-DDAB327C6325}" presName="iconBgRect" presStyleLbl="bgShp" presStyleIdx="3" presStyleCnt="5"/>
      <dgm:spPr/>
    </dgm:pt>
    <dgm:pt modelId="{B06A52D8-F18B-4508-AD23-B8CAA72FCC93}" type="pres">
      <dgm:prSet presAssocID="{E82E3B08-35E2-4B29-BF5C-DDAB327C632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55A7816C-7403-4A66-AFB2-97FEAD4EA224}" type="pres">
      <dgm:prSet presAssocID="{E82E3B08-35E2-4B29-BF5C-DDAB327C6325}" presName="spaceRect" presStyleCnt="0"/>
      <dgm:spPr/>
    </dgm:pt>
    <dgm:pt modelId="{C244FFD8-0A98-435A-A84F-EF41D7EC8BAB}" type="pres">
      <dgm:prSet presAssocID="{E82E3B08-35E2-4B29-BF5C-DDAB327C6325}" presName="textRect" presStyleLbl="revTx" presStyleIdx="3" presStyleCnt="5">
        <dgm:presLayoutVars>
          <dgm:chMax val="1"/>
          <dgm:chPref val="1"/>
        </dgm:presLayoutVars>
      </dgm:prSet>
      <dgm:spPr/>
    </dgm:pt>
    <dgm:pt modelId="{9885AAE6-507B-4A11-859E-DDD23EC099DB}" type="pres">
      <dgm:prSet presAssocID="{77FFB032-985C-47FC-AB23-D6D94A2D2F95}" presName="sibTrans" presStyleCnt="0"/>
      <dgm:spPr/>
    </dgm:pt>
    <dgm:pt modelId="{1E0BC1F1-EC04-4561-A591-76D1B25DB9AB}" type="pres">
      <dgm:prSet presAssocID="{F4380DB1-9AC8-4CB3-9491-1619553DD852}" presName="compNode" presStyleCnt="0"/>
      <dgm:spPr/>
    </dgm:pt>
    <dgm:pt modelId="{CB73B1D3-5ECD-410D-BEE5-6BC8BF02A5CC}" type="pres">
      <dgm:prSet presAssocID="{F4380DB1-9AC8-4CB3-9491-1619553DD852}" presName="iconBgRect" presStyleLbl="bgShp" presStyleIdx="4" presStyleCnt="5"/>
      <dgm:spPr/>
    </dgm:pt>
    <dgm:pt modelId="{C285FC98-6BA8-44DB-8FA6-E8E3344E4897}" type="pres">
      <dgm:prSet presAssocID="{F4380DB1-9AC8-4CB3-9491-1619553DD8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C4647550-750E-4C6F-83B8-0C899E9B8212}" type="pres">
      <dgm:prSet presAssocID="{F4380DB1-9AC8-4CB3-9491-1619553DD852}" presName="spaceRect" presStyleCnt="0"/>
      <dgm:spPr/>
    </dgm:pt>
    <dgm:pt modelId="{BC2073C9-EC2D-41D5-9DF7-46F17823D9D1}" type="pres">
      <dgm:prSet presAssocID="{F4380DB1-9AC8-4CB3-9491-1619553DD852}" presName="textRect" presStyleLbl="revTx" presStyleIdx="4" presStyleCnt="5">
        <dgm:presLayoutVars>
          <dgm:chMax val="1"/>
          <dgm:chPref val="1"/>
        </dgm:presLayoutVars>
      </dgm:prSet>
      <dgm:spPr/>
    </dgm:pt>
  </dgm:ptLst>
  <dgm:cxnLst>
    <dgm:cxn modelId="{CBC43802-B8C3-4D2A-B2F9-40FFDEFB2CE2}" srcId="{9AEDCA94-3FE9-45C8-962C-401820CDAA32}" destId="{DEB200D4-21E9-4330-B3E7-84AEB381A5A4}" srcOrd="1" destOrd="0" parTransId="{48A1DF43-4FF3-4072-8AA1-0686DF765E4A}" sibTransId="{FC6A6460-E7F3-4E60-9F13-D808B0169564}"/>
    <dgm:cxn modelId="{0EBC1F03-CF68-42BB-ABFF-7E145457780A}" srcId="{9AEDCA94-3FE9-45C8-962C-401820CDAA32}" destId="{2493CAFC-7B1E-4FD2-A5CB-C164A81CA608}" srcOrd="2" destOrd="0" parTransId="{436EB638-8016-412F-9938-AEA86DE8720F}" sibTransId="{BB6D257A-E09F-4607-99D8-D67E1A55519F}"/>
    <dgm:cxn modelId="{3E063D0B-95CC-435E-9515-482117F89EEE}" type="presOf" srcId="{FA46AA7D-9394-4CC2-BBF3-D8FCBA933F0F}" destId="{3F0C0AFF-A63B-4A96-84A5-C40641216261}" srcOrd="0" destOrd="0" presId="urn:microsoft.com/office/officeart/2018/5/layout/IconCircleLabelList"/>
    <dgm:cxn modelId="{36EF795C-41C3-41A3-A6BF-34D9C689C081}" srcId="{9AEDCA94-3FE9-45C8-962C-401820CDAA32}" destId="{E82E3B08-35E2-4B29-BF5C-DDAB327C6325}" srcOrd="3" destOrd="0" parTransId="{79D37AE6-E302-4999-8B2F-2022F24023F0}" sibTransId="{77FFB032-985C-47FC-AB23-D6D94A2D2F95}"/>
    <dgm:cxn modelId="{93B83247-8761-43C6-9D90-1913A0E39146}" type="presOf" srcId="{9AEDCA94-3FE9-45C8-962C-401820CDAA32}" destId="{D0CC2B38-B46C-4E15-A615-0EC3FA44A6AF}" srcOrd="0" destOrd="0" presId="urn:microsoft.com/office/officeart/2018/5/layout/IconCircleLabelList"/>
    <dgm:cxn modelId="{2B27E848-0AD9-408A-913A-62D54802BF5B}" type="presOf" srcId="{E82E3B08-35E2-4B29-BF5C-DDAB327C6325}" destId="{C244FFD8-0A98-435A-A84F-EF41D7EC8BAB}" srcOrd="0" destOrd="0" presId="urn:microsoft.com/office/officeart/2018/5/layout/IconCircleLabelList"/>
    <dgm:cxn modelId="{934A0BB2-947A-46EB-86AE-929EBA399A7B}" srcId="{9AEDCA94-3FE9-45C8-962C-401820CDAA32}" destId="{F4380DB1-9AC8-4CB3-9491-1619553DD852}" srcOrd="4" destOrd="0" parTransId="{0A6F80CB-25C8-4174-B24D-49D1E733FF43}" sibTransId="{DE0E1031-30C4-4BE3-97D2-4AB16F9A54D4}"/>
    <dgm:cxn modelId="{705390BB-FD47-45F2-855E-19CB8DCF7406}" srcId="{9AEDCA94-3FE9-45C8-962C-401820CDAA32}" destId="{FA46AA7D-9394-4CC2-BBF3-D8FCBA933F0F}" srcOrd="0" destOrd="0" parTransId="{C0E1BB27-3272-4D67-9F78-FB2A6B34C81B}" sibTransId="{448E5433-AE4F-4331-A50E-F3D831B6C7E4}"/>
    <dgm:cxn modelId="{912BA2C9-CBC4-4B5A-9A50-E864DCEBAE7A}" type="presOf" srcId="{DEB200D4-21E9-4330-B3E7-84AEB381A5A4}" destId="{95F81C05-92B0-4F6B-93E6-1284770AF51A}" srcOrd="0" destOrd="0" presId="urn:microsoft.com/office/officeart/2018/5/layout/IconCircleLabelList"/>
    <dgm:cxn modelId="{8DFFB9D0-ADA8-4C8E-B3A6-30A0071BE0D5}" type="presOf" srcId="{2493CAFC-7B1E-4FD2-A5CB-C164A81CA608}" destId="{0897D79B-044B-4ECC-889E-BD964D62AE9E}" srcOrd="0" destOrd="0" presId="urn:microsoft.com/office/officeart/2018/5/layout/IconCircleLabelList"/>
    <dgm:cxn modelId="{B99183D2-67A8-4D84-BBD8-C35ED79E6DDD}" type="presOf" srcId="{F4380DB1-9AC8-4CB3-9491-1619553DD852}" destId="{BC2073C9-EC2D-41D5-9DF7-46F17823D9D1}" srcOrd="0" destOrd="0" presId="urn:microsoft.com/office/officeart/2018/5/layout/IconCircleLabelList"/>
    <dgm:cxn modelId="{7D10E955-5762-4D15-B791-6AD262A17152}" type="presParOf" srcId="{D0CC2B38-B46C-4E15-A615-0EC3FA44A6AF}" destId="{86630540-5F6A-43E1-A2FB-B4E125CB0BE8}" srcOrd="0" destOrd="0" presId="urn:microsoft.com/office/officeart/2018/5/layout/IconCircleLabelList"/>
    <dgm:cxn modelId="{68FF6E34-4338-4B97-AD40-68D6F278B4D5}" type="presParOf" srcId="{86630540-5F6A-43E1-A2FB-B4E125CB0BE8}" destId="{0A7B8B79-30E8-4581-BD20-C18B885EC286}" srcOrd="0" destOrd="0" presId="urn:microsoft.com/office/officeart/2018/5/layout/IconCircleLabelList"/>
    <dgm:cxn modelId="{E47A1871-27F4-4695-9034-723B0377753A}" type="presParOf" srcId="{86630540-5F6A-43E1-A2FB-B4E125CB0BE8}" destId="{1F71F611-D1AB-415B-AC91-59CDA1DEDA08}" srcOrd="1" destOrd="0" presId="urn:microsoft.com/office/officeart/2018/5/layout/IconCircleLabelList"/>
    <dgm:cxn modelId="{918B857B-561A-4E01-A117-F13AE1B17DA9}" type="presParOf" srcId="{86630540-5F6A-43E1-A2FB-B4E125CB0BE8}" destId="{1EDC7FB3-6DBC-4348-B46A-68A4A6E9C92F}" srcOrd="2" destOrd="0" presId="urn:microsoft.com/office/officeart/2018/5/layout/IconCircleLabelList"/>
    <dgm:cxn modelId="{28E72409-7C88-4C82-B030-94483F0B1199}" type="presParOf" srcId="{86630540-5F6A-43E1-A2FB-B4E125CB0BE8}" destId="{3F0C0AFF-A63B-4A96-84A5-C40641216261}" srcOrd="3" destOrd="0" presId="urn:microsoft.com/office/officeart/2018/5/layout/IconCircleLabelList"/>
    <dgm:cxn modelId="{6D44D64D-9631-4DC3-A905-E42B410F5618}" type="presParOf" srcId="{D0CC2B38-B46C-4E15-A615-0EC3FA44A6AF}" destId="{39952D98-3FA5-4AD6-A127-1EACE8066191}" srcOrd="1" destOrd="0" presId="urn:microsoft.com/office/officeart/2018/5/layout/IconCircleLabelList"/>
    <dgm:cxn modelId="{F9DBECEF-764C-45EF-8751-13209B26E9BD}" type="presParOf" srcId="{D0CC2B38-B46C-4E15-A615-0EC3FA44A6AF}" destId="{BCDE0CF6-8D0B-47B3-A41C-B2540F0EB92F}" srcOrd="2" destOrd="0" presId="urn:microsoft.com/office/officeart/2018/5/layout/IconCircleLabelList"/>
    <dgm:cxn modelId="{736A3A33-8252-4301-B9F1-338B9E544608}" type="presParOf" srcId="{BCDE0CF6-8D0B-47B3-A41C-B2540F0EB92F}" destId="{B990106A-8017-43DE-9659-D85EA2B60A4C}" srcOrd="0" destOrd="0" presId="urn:microsoft.com/office/officeart/2018/5/layout/IconCircleLabelList"/>
    <dgm:cxn modelId="{3E5A4E2B-FFE0-49E0-BD30-48F0F8358423}" type="presParOf" srcId="{BCDE0CF6-8D0B-47B3-A41C-B2540F0EB92F}" destId="{D984F0F0-2D8C-4F42-B013-616C4ECC1426}" srcOrd="1" destOrd="0" presId="urn:microsoft.com/office/officeart/2018/5/layout/IconCircleLabelList"/>
    <dgm:cxn modelId="{A2F876C9-7759-4F81-A520-96B0B10836D7}" type="presParOf" srcId="{BCDE0CF6-8D0B-47B3-A41C-B2540F0EB92F}" destId="{31EDF22B-78DD-4FE8-9CCB-AB6C4C118C2C}" srcOrd="2" destOrd="0" presId="urn:microsoft.com/office/officeart/2018/5/layout/IconCircleLabelList"/>
    <dgm:cxn modelId="{6E513596-D103-441D-B1F2-07DF53548ECA}" type="presParOf" srcId="{BCDE0CF6-8D0B-47B3-A41C-B2540F0EB92F}" destId="{95F81C05-92B0-4F6B-93E6-1284770AF51A}" srcOrd="3" destOrd="0" presId="urn:microsoft.com/office/officeart/2018/5/layout/IconCircleLabelList"/>
    <dgm:cxn modelId="{D944414E-EF83-4787-95D3-4439096D8AB8}" type="presParOf" srcId="{D0CC2B38-B46C-4E15-A615-0EC3FA44A6AF}" destId="{64D2C205-A826-49E5-8549-156FD6645E13}" srcOrd="3" destOrd="0" presId="urn:microsoft.com/office/officeart/2018/5/layout/IconCircleLabelList"/>
    <dgm:cxn modelId="{14065073-5E54-4A0C-AAFA-B7AEB69B3450}" type="presParOf" srcId="{D0CC2B38-B46C-4E15-A615-0EC3FA44A6AF}" destId="{1269F5D4-84E8-4C01-A0BD-CF667474631F}" srcOrd="4" destOrd="0" presId="urn:microsoft.com/office/officeart/2018/5/layout/IconCircleLabelList"/>
    <dgm:cxn modelId="{06F167AA-35A0-4BB6-83BF-C2C712CEE2E4}" type="presParOf" srcId="{1269F5D4-84E8-4C01-A0BD-CF667474631F}" destId="{E9F122B9-9F7C-4F90-A43B-DC025DF9C943}" srcOrd="0" destOrd="0" presId="urn:microsoft.com/office/officeart/2018/5/layout/IconCircleLabelList"/>
    <dgm:cxn modelId="{FA91821A-63B9-40D2-AC8A-326D3B223E2E}" type="presParOf" srcId="{1269F5D4-84E8-4C01-A0BD-CF667474631F}" destId="{C3DE0B1F-C4EC-46AB-B89D-03D1CCB617DC}" srcOrd="1" destOrd="0" presId="urn:microsoft.com/office/officeart/2018/5/layout/IconCircleLabelList"/>
    <dgm:cxn modelId="{7875FD7B-5450-479A-B035-97DBFC2A2914}" type="presParOf" srcId="{1269F5D4-84E8-4C01-A0BD-CF667474631F}" destId="{8FAC0FE2-1FE5-4578-8AE5-9F251F8E122B}" srcOrd="2" destOrd="0" presId="urn:microsoft.com/office/officeart/2018/5/layout/IconCircleLabelList"/>
    <dgm:cxn modelId="{0498D36B-00A9-4E35-B6BD-B5847A38C218}" type="presParOf" srcId="{1269F5D4-84E8-4C01-A0BD-CF667474631F}" destId="{0897D79B-044B-4ECC-889E-BD964D62AE9E}" srcOrd="3" destOrd="0" presId="urn:microsoft.com/office/officeart/2018/5/layout/IconCircleLabelList"/>
    <dgm:cxn modelId="{6203F090-11E8-4509-B893-ADDE575DED8B}" type="presParOf" srcId="{D0CC2B38-B46C-4E15-A615-0EC3FA44A6AF}" destId="{33A8E826-B64F-4E30-98B9-191A7D5CC2AE}" srcOrd="5" destOrd="0" presId="urn:microsoft.com/office/officeart/2018/5/layout/IconCircleLabelList"/>
    <dgm:cxn modelId="{52B4BF43-F1AE-461E-A4A0-E20F609314B3}" type="presParOf" srcId="{D0CC2B38-B46C-4E15-A615-0EC3FA44A6AF}" destId="{90D11213-0A3E-4F7D-8719-0180C86C77AF}" srcOrd="6" destOrd="0" presId="urn:microsoft.com/office/officeart/2018/5/layout/IconCircleLabelList"/>
    <dgm:cxn modelId="{8B81F6F2-BCA6-421F-B487-EA903DA0B733}" type="presParOf" srcId="{90D11213-0A3E-4F7D-8719-0180C86C77AF}" destId="{CABA99C3-720C-4EDC-AAB4-4CEA6E83CD2E}" srcOrd="0" destOrd="0" presId="urn:microsoft.com/office/officeart/2018/5/layout/IconCircleLabelList"/>
    <dgm:cxn modelId="{26AACF60-252F-49C1-9B81-02B063BD6AAD}" type="presParOf" srcId="{90D11213-0A3E-4F7D-8719-0180C86C77AF}" destId="{B06A52D8-F18B-4508-AD23-B8CAA72FCC93}" srcOrd="1" destOrd="0" presId="urn:microsoft.com/office/officeart/2018/5/layout/IconCircleLabelList"/>
    <dgm:cxn modelId="{5E0D36B9-AA7E-4B78-92C1-94F49954C1D6}" type="presParOf" srcId="{90D11213-0A3E-4F7D-8719-0180C86C77AF}" destId="{55A7816C-7403-4A66-AFB2-97FEAD4EA224}" srcOrd="2" destOrd="0" presId="urn:microsoft.com/office/officeart/2018/5/layout/IconCircleLabelList"/>
    <dgm:cxn modelId="{5DCC0644-8AA9-4B78-80C9-0F1A11A88A5C}" type="presParOf" srcId="{90D11213-0A3E-4F7D-8719-0180C86C77AF}" destId="{C244FFD8-0A98-435A-A84F-EF41D7EC8BAB}" srcOrd="3" destOrd="0" presId="urn:microsoft.com/office/officeart/2018/5/layout/IconCircleLabelList"/>
    <dgm:cxn modelId="{8EFFDBB9-FF30-4601-9F6E-C5D99A5A7B65}" type="presParOf" srcId="{D0CC2B38-B46C-4E15-A615-0EC3FA44A6AF}" destId="{9885AAE6-507B-4A11-859E-DDD23EC099DB}" srcOrd="7" destOrd="0" presId="urn:microsoft.com/office/officeart/2018/5/layout/IconCircleLabelList"/>
    <dgm:cxn modelId="{36B0015B-83AE-4298-ABFB-32C96FA6E64B}" type="presParOf" srcId="{D0CC2B38-B46C-4E15-A615-0EC3FA44A6AF}" destId="{1E0BC1F1-EC04-4561-A591-76D1B25DB9AB}" srcOrd="8" destOrd="0" presId="urn:microsoft.com/office/officeart/2018/5/layout/IconCircleLabelList"/>
    <dgm:cxn modelId="{4C8E306B-C45B-4946-B79B-E79B47EC8510}" type="presParOf" srcId="{1E0BC1F1-EC04-4561-A591-76D1B25DB9AB}" destId="{CB73B1D3-5ECD-410D-BEE5-6BC8BF02A5CC}" srcOrd="0" destOrd="0" presId="urn:microsoft.com/office/officeart/2018/5/layout/IconCircleLabelList"/>
    <dgm:cxn modelId="{D71023A6-0EFC-43CF-AB5D-73E9A44F177F}" type="presParOf" srcId="{1E0BC1F1-EC04-4561-A591-76D1B25DB9AB}" destId="{C285FC98-6BA8-44DB-8FA6-E8E3344E4897}" srcOrd="1" destOrd="0" presId="urn:microsoft.com/office/officeart/2018/5/layout/IconCircleLabelList"/>
    <dgm:cxn modelId="{E718D34B-A459-4B3A-BC2F-DB500268F980}" type="presParOf" srcId="{1E0BC1F1-EC04-4561-A591-76D1B25DB9AB}" destId="{C4647550-750E-4C6F-83B8-0C899E9B8212}" srcOrd="2" destOrd="0" presId="urn:microsoft.com/office/officeart/2018/5/layout/IconCircleLabelList"/>
    <dgm:cxn modelId="{A073485A-A5CD-490E-9655-148D2D4B020C}" type="presParOf" srcId="{1E0BC1F1-EC04-4561-A591-76D1B25DB9AB}" destId="{BC2073C9-EC2D-41D5-9DF7-46F17823D9D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302B3-FD73-46A2-B668-889476B3CF86}">
      <dsp:nvSpPr>
        <dsp:cNvPr id="0" name=""/>
        <dsp:cNvSpPr/>
      </dsp:nvSpPr>
      <dsp:spPr>
        <a:xfrm>
          <a:off x="380158" y="784420"/>
          <a:ext cx="620947" cy="620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F43CB-386D-4BAC-BCFF-335385946E8E}">
      <dsp:nvSpPr>
        <dsp:cNvPr id="0" name=""/>
        <dsp:cNvSpPr/>
      </dsp:nvSpPr>
      <dsp:spPr>
        <a:xfrm>
          <a:off x="691" y="1653001"/>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Project Area</a:t>
          </a:r>
          <a:endParaRPr lang="en-US" sz="1400" kern="1200"/>
        </a:p>
      </dsp:txBody>
      <dsp:txXfrm>
        <a:off x="691" y="1653001"/>
        <a:ext cx="1379882" cy="551953"/>
      </dsp:txXfrm>
    </dsp:sp>
    <dsp:sp modelId="{D8B1B0AC-5743-495D-A871-9A57E8FA2061}">
      <dsp:nvSpPr>
        <dsp:cNvPr id="0" name=""/>
        <dsp:cNvSpPr/>
      </dsp:nvSpPr>
      <dsp:spPr>
        <a:xfrm>
          <a:off x="2001521" y="784420"/>
          <a:ext cx="620947" cy="620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69EEF-1562-4E46-B0C1-FB632D729E3A}">
      <dsp:nvSpPr>
        <dsp:cNvPr id="0" name=""/>
        <dsp:cNvSpPr/>
      </dsp:nvSpPr>
      <dsp:spPr>
        <a:xfrm>
          <a:off x="1622053" y="1653001"/>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Literature survey</a:t>
          </a:r>
          <a:endParaRPr lang="en-US" sz="1400" kern="1200"/>
        </a:p>
      </dsp:txBody>
      <dsp:txXfrm>
        <a:off x="1622053" y="1653001"/>
        <a:ext cx="1379882" cy="551953"/>
      </dsp:txXfrm>
    </dsp:sp>
    <dsp:sp modelId="{B8F400F4-F84D-4F7C-BEE2-4163BC054760}">
      <dsp:nvSpPr>
        <dsp:cNvPr id="0" name=""/>
        <dsp:cNvSpPr/>
      </dsp:nvSpPr>
      <dsp:spPr>
        <a:xfrm>
          <a:off x="3622883" y="784420"/>
          <a:ext cx="620947" cy="620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BB4DF-88F4-4987-8079-EE5A16EF3980}">
      <dsp:nvSpPr>
        <dsp:cNvPr id="0" name=""/>
        <dsp:cNvSpPr/>
      </dsp:nvSpPr>
      <dsp:spPr>
        <a:xfrm>
          <a:off x="3243415" y="1653001"/>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Problem Statement</a:t>
          </a:r>
          <a:endParaRPr lang="en-US" sz="1400" kern="1200"/>
        </a:p>
      </dsp:txBody>
      <dsp:txXfrm>
        <a:off x="3243415" y="1653001"/>
        <a:ext cx="1379882" cy="551953"/>
      </dsp:txXfrm>
    </dsp:sp>
    <dsp:sp modelId="{41F9EFA6-2FF3-4712-8257-C5081769BC55}">
      <dsp:nvSpPr>
        <dsp:cNvPr id="0" name=""/>
        <dsp:cNvSpPr/>
      </dsp:nvSpPr>
      <dsp:spPr>
        <a:xfrm>
          <a:off x="5244245" y="784420"/>
          <a:ext cx="620947" cy="6209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36C85-34C6-4917-87DD-B9C6CCB57D23}">
      <dsp:nvSpPr>
        <dsp:cNvPr id="0" name=""/>
        <dsp:cNvSpPr/>
      </dsp:nvSpPr>
      <dsp:spPr>
        <a:xfrm>
          <a:off x="4864778" y="1653001"/>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Motivation</a:t>
          </a:r>
          <a:endParaRPr lang="en-US" sz="1400" kern="1200"/>
        </a:p>
      </dsp:txBody>
      <dsp:txXfrm>
        <a:off x="4864778" y="1653001"/>
        <a:ext cx="1379882" cy="551953"/>
      </dsp:txXfrm>
    </dsp:sp>
    <dsp:sp modelId="{8459D2C8-0BBE-4834-B112-66C896C3CFDE}">
      <dsp:nvSpPr>
        <dsp:cNvPr id="0" name=""/>
        <dsp:cNvSpPr/>
      </dsp:nvSpPr>
      <dsp:spPr>
        <a:xfrm>
          <a:off x="380158" y="2549925"/>
          <a:ext cx="620947" cy="6209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771F3-C4F3-451D-9219-C1CFD1770DA7}">
      <dsp:nvSpPr>
        <dsp:cNvPr id="0" name=""/>
        <dsp:cNvSpPr/>
      </dsp:nvSpPr>
      <dsp:spPr>
        <a:xfrm>
          <a:off x="691" y="3418506"/>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Data Set</a:t>
          </a:r>
          <a:endParaRPr lang="en-US" sz="1400" kern="1200"/>
        </a:p>
      </dsp:txBody>
      <dsp:txXfrm>
        <a:off x="691" y="3418506"/>
        <a:ext cx="1379882" cy="551953"/>
      </dsp:txXfrm>
    </dsp:sp>
    <dsp:sp modelId="{608EC3E0-674B-4377-AD3D-9BBFDCE6D43D}">
      <dsp:nvSpPr>
        <dsp:cNvPr id="0" name=""/>
        <dsp:cNvSpPr/>
      </dsp:nvSpPr>
      <dsp:spPr>
        <a:xfrm>
          <a:off x="2001521" y="2549925"/>
          <a:ext cx="620947" cy="6209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D8F7B-CECD-4863-B82B-25B38D0CEB44}">
      <dsp:nvSpPr>
        <dsp:cNvPr id="0" name=""/>
        <dsp:cNvSpPr/>
      </dsp:nvSpPr>
      <dsp:spPr>
        <a:xfrm>
          <a:off x="1622053" y="3418506"/>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Methodologies and tools</a:t>
          </a:r>
          <a:endParaRPr lang="en-US" sz="1400" kern="1200"/>
        </a:p>
      </dsp:txBody>
      <dsp:txXfrm>
        <a:off x="1622053" y="3418506"/>
        <a:ext cx="1379882" cy="551953"/>
      </dsp:txXfrm>
    </dsp:sp>
    <dsp:sp modelId="{0E9A9A07-8C4E-4D2F-9418-8C01583B8633}">
      <dsp:nvSpPr>
        <dsp:cNvPr id="0" name=""/>
        <dsp:cNvSpPr/>
      </dsp:nvSpPr>
      <dsp:spPr>
        <a:xfrm>
          <a:off x="3622883" y="2549925"/>
          <a:ext cx="620947" cy="6209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8DD45-6539-42BC-9C63-1D836A178234}">
      <dsp:nvSpPr>
        <dsp:cNvPr id="0" name=""/>
        <dsp:cNvSpPr/>
      </dsp:nvSpPr>
      <dsp:spPr>
        <a:xfrm>
          <a:off x="3243415" y="3418506"/>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t>Conclusion</a:t>
          </a:r>
          <a:endParaRPr lang="en-US" sz="1400" kern="1200" dirty="0"/>
        </a:p>
      </dsp:txBody>
      <dsp:txXfrm>
        <a:off x="3243415" y="3418506"/>
        <a:ext cx="1379882" cy="551953"/>
      </dsp:txXfrm>
    </dsp:sp>
    <dsp:sp modelId="{E7951A73-6C08-47E5-AE77-A2FAA5A70C80}">
      <dsp:nvSpPr>
        <dsp:cNvPr id="0" name=""/>
        <dsp:cNvSpPr/>
      </dsp:nvSpPr>
      <dsp:spPr>
        <a:xfrm>
          <a:off x="5244245" y="2549925"/>
          <a:ext cx="620947" cy="62094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412E3-BBFE-4575-BE49-0CB56AE10962}">
      <dsp:nvSpPr>
        <dsp:cNvPr id="0" name=""/>
        <dsp:cNvSpPr/>
      </dsp:nvSpPr>
      <dsp:spPr>
        <a:xfrm>
          <a:off x="4864778" y="3418506"/>
          <a:ext cx="1379882" cy="551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a:t>References</a:t>
          </a:r>
          <a:endParaRPr lang="en-US" sz="1400" kern="1200"/>
        </a:p>
      </dsp:txBody>
      <dsp:txXfrm>
        <a:off x="4864778" y="3418506"/>
        <a:ext cx="1379882" cy="551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3CB3D-EDFA-4BBC-B5CD-80735C6E09E8}">
      <dsp:nvSpPr>
        <dsp:cNvPr id="0" name=""/>
        <dsp:cNvSpPr/>
      </dsp:nvSpPr>
      <dsp:spPr>
        <a:xfrm>
          <a:off x="0" y="2466"/>
          <a:ext cx="6245352" cy="13824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EBA7D5-63D9-4E0B-8B58-4BD9A62BE98E}">
      <dsp:nvSpPr>
        <dsp:cNvPr id="0" name=""/>
        <dsp:cNvSpPr/>
      </dsp:nvSpPr>
      <dsp:spPr>
        <a:xfrm>
          <a:off x="418203" y="313527"/>
          <a:ext cx="761113" cy="760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59DE8B-2D1C-4B9C-A276-D26A2E6CF2F3}">
      <dsp:nvSpPr>
        <dsp:cNvPr id="0" name=""/>
        <dsp:cNvSpPr/>
      </dsp:nvSpPr>
      <dsp:spPr>
        <a:xfrm>
          <a:off x="1597520" y="2466"/>
          <a:ext cx="4500166" cy="138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457" tIns="146457" rIns="146457" bIns="146457" numCol="1" spcCol="1270" anchor="ctr" anchorCtr="0">
          <a:noAutofit/>
        </a:bodyPr>
        <a:lstStyle/>
        <a:p>
          <a:pPr marL="0" lvl="0" indent="0" algn="l" defTabSz="622300">
            <a:lnSpc>
              <a:spcPct val="100000"/>
            </a:lnSpc>
            <a:spcBef>
              <a:spcPct val="0"/>
            </a:spcBef>
            <a:spcAft>
              <a:spcPct val="35000"/>
            </a:spcAft>
            <a:buNone/>
          </a:pPr>
          <a:r>
            <a:rPr lang="en-US" sz="1400" b="0" i="0" kern="1200"/>
            <a:t>In this analysis of IPL matches from 2008 to 2021 is done using python packages like pandas, matplotlib and seaborn. </a:t>
          </a:r>
          <a:endParaRPr lang="en-US" sz="1400" kern="1200"/>
        </a:p>
      </dsp:txBody>
      <dsp:txXfrm>
        <a:off x="1597520" y="2466"/>
        <a:ext cx="4500166" cy="1383842"/>
      </dsp:txXfrm>
    </dsp:sp>
    <dsp:sp modelId="{8343FB7D-90C1-46AA-A422-E05A70B1272A}">
      <dsp:nvSpPr>
        <dsp:cNvPr id="0" name=""/>
        <dsp:cNvSpPr/>
      </dsp:nvSpPr>
      <dsp:spPr>
        <a:xfrm>
          <a:off x="0" y="1685518"/>
          <a:ext cx="6245352" cy="13824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335CB-E8AA-4305-80C9-61ACB5A1A453}">
      <dsp:nvSpPr>
        <dsp:cNvPr id="0" name=""/>
        <dsp:cNvSpPr/>
      </dsp:nvSpPr>
      <dsp:spPr>
        <a:xfrm>
          <a:off x="418203" y="1996579"/>
          <a:ext cx="761113" cy="760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4552F-5AC7-4A10-83BA-B114EE09BEF1}">
      <dsp:nvSpPr>
        <dsp:cNvPr id="0" name=""/>
        <dsp:cNvSpPr/>
      </dsp:nvSpPr>
      <dsp:spPr>
        <a:xfrm>
          <a:off x="1597520" y="1685518"/>
          <a:ext cx="4500166" cy="138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457" tIns="146457" rIns="146457" bIns="146457" numCol="1" spcCol="1270" anchor="ctr" anchorCtr="0">
          <a:noAutofit/>
        </a:bodyPr>
        <a:lstStyle/>
        <a:p>
          <a:pPr marL="0" lvl="0" indent="0" algn="l" defTabSz="622300">
            <a:lnSpc>
              <a:spcPct val="100000"/>
            </a:lnSpc>
            <a:spcBef>
              <a:spcPct val="0"/>
            </a:spcBef>
            <a:spcAft>
              <a:spcPct val="35000"/>
            </a:spcAft>
            <a:buNone/>
          </a:pPr>
          <a:r>
            <a:rPr lang="en-US" sz="1400" b="0" i="0" kern="1200"/>
            <a:t>This Exploratory Data Analysis will help us to find patterns in data, determining relationships in data. </a:t>
          </a:r>
          <a:endParaRPr lang="en-US" sz="1400" kern="1200"/>
        </a:p>
      </dsp:txBody>
      <dsp:txXfrm>
        <a:off x="1597520" y="1685518"/>
        <a:ext cx="4500166" cy="1383842"/>
      </dsp:txXfrm>
    </dsp:sp>
    <dsp:sp modelId="{07737904-3F36-48CD-9975-64AC6E80D26D}">
      <dsp:nvSpPr>
        <dsp:cNvPr id="0" name=""/>
        <dsp:cNvSpPr/>
      </dsp:nvSpPr>
      <dsp:spPr>
        <a:xfrm>
          <a:off x="0" y="3368570"/>
          <a:ext cx="6245352" cy="138249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8FB483-E0F9-4CF4-AB83-2B340F195B37}">
      <dsp:nvSpPr>
        <dsp:cNvPr id="0" name=""/>
        <dsp:cNvSpPr/>
      </dsp:nvSpPr>
      <dsp:spPr>
        <a:xfrm>
          <a:off x="418612" y="3679631"/>
          <a:ext cx="761113" cy="760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DB08C-2631-4A4A-AB7F-0A6509DDEFEF}">
      <dsp:nvSpPr>
        <dsp:cNvPr id="0" name=""/>
        <dsp:cNvSpPr/>
      </dsp:nvSpPr>
      <dsp:spPr>
        <a:xfrm>
          <a:off x="1598338" y="3368570"/>
          <a:ext cx="4500166" cy="1383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457" tIns="146457" rIns="146457" bIns="146457" numCol="1" spcCol="1270" anchor="ctr" anchorCtr="0">
          <a:noAutofit/>
        </a:bodyPr>
        <a:lstStyle/>
        <a:p>
          <a:pPr marL="0" lvl="0" indent="0" algn="l" defTabSz="622300">
            <a:lnSpc>
              <a:spcPct val="100000"/>
            </a:lnSpc>
            <a:spcBef>
              <a:spcPct val="0"/>
            </a:spcBef>
            <a:spcAft>
              <a:spcPct val="35000"/>
            </a:spcAft>
            <a:buNone/>
          </a:pPr>
          <a:r>
            <a:rPr lang="en-US" sz="1400" b="0" i="0" kern="1200"/>
            <a:t>We will try to identify the team that has more chance to win the upcoming seasons by finding observations like success rate of each team, identify the team that has won maximum seasons, best defending and chasing team and analyse the toss decisions etc.</a:t>
          </a:r>
          <a:endParaRPr lang="en-US" sz="1400" kern="1200"/>
        </a:p>
      </dsp:txBody>
      <dsp:txXfrm>
        <a:off x="1598338" y="3368570"/>
        <a:ext cx="4500166" cy="1383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97F52-45C5-4691-B19F-0D341B2E61B2}">
      <dsp:nvSpPr>
        <dsp:cNvPr id="0" name=""/>
        <dsp:cNvSpPr/>
      </dsp:nvSpPr>
      <dsp:spPr>
        <a:xfrm>
          <a:off x="0" y="580"/>
          <a:ext cx="6245352" cy="13582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7D7F4-925D-4526-A3EF-6DF9F1D9026B}">
      <dsp:nvSpPr>
        <dsp:cNvPr id="0" name=""/>
        <dsp:cNvSpPr/>
      </dsp:nvSpPr>
      <dsp:spPr>
        <a:xfrm>
          <a:off x="410857" y="306176"/>
          <a:ext cx="747013" cy="747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5A47DF-11D7-4921-9576-77FE3F40548B}">
      <dsp:nvSpPr>
        <dsp:cNvPr id="0" name=""/>
        <dsp:cNvSpPr/>
      </dsp:nvSpPr>
      <dsp:spPr>
        <a:xfrm>
          <a:off x="1568727" y="580"/>
          <a:ext cx="4676624" cy="135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43" tIns="143743" rIns="143743" bIns="143743" numCol="1" spcCol="1270" anchor="ctr" anchorCtr="0">
          <a:noAutofit/>
        </a:bodyPr>
        <a:lstStyle/>
        <a:p>
          <a:pPr marL="0" lvl="0" indent="0" algn="l" defTabSz="1022350">
            <a:lnSpc>
              <a:spcPct val="100000"/>
            </a:lnSpc>
            <a:spcBef>
              <a:spcPct val="0"/>
            </a:spcBef>
            <a:spcAft>
              <a:spcPct val="35000"/>
            </a:spcAft>
            <a:buNone/>
          </a:pPr>
          <a:r>
            <a:rPr lang="en-IN" sz="2300" kern="1200"/>
            <a:t>We have collected the dataset from Kaggle and many other sources. </a:t>
          </a:r>
          <a:endParaRPr lang="en-US" sz="2300" kern="1200"/>
        </a:p>
      </dsp:txBody>
      <dsp:txXfrm>
        <a:off x="1568727" y="580"/>
        <a:ext cx="4676624" cy="1358205"/>
      </dsp:txXfrm>
    </dsp:sp>
    <dsp:sp modelId="{647C6E0F-EADE-4C1F-BAB0-F902621FF00B}">
      <dsp:nvSpPr>
        <dsp:cNvPr id="0" name=""/>
        <dsp:cNvSpPr/>
      </dsp:nvSpPr>
      <dsp:spPr>
        <a:xfrm>
          <a:off x="0" y="1698337"/>
          <a:ext cx="6245352" cy="13582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06D67-24B9-4F67-9B49-BAB33D7DDE79}">
      <dsp:nvSpPr>
        <dsp:cNvPr id="0" name=""/>
        <dsp:cNvSpPr/>
      </dsp:nvSpPr>
      <dsp:spPr>
        <a:xfrm>
          <a:off x="410857" y="2003933"/>
          <a:ext cx="747013" cy="747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A95D3B-312B-4441-8DED-469A8A39C059}">
      <dsp:nvSpPr>
        <dsp:cNvPr id="0" name=""/>
        <dsp:cNvSpPr/>
      </dsp:nvSpPr>
      <dsp:spPr>
        <a:xfrm>
          <a:off x="1568727" y="1698337"/>
          <a:ext cx="4676624" cy="135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43" tIns="143743" rIns="143743" bIns="143743" numCol="1" spcCol="1270" anchor="ctr" anchorCtr="0">
          <a:noAutofit/>
        </a:bodyPr>
        <a:lstStyle/>
        <a:p>
          <a:pPr marL="0" lvl="0" indent="0" algn="l" defTabSz="1022350">
            <a:lnSpc>
              <a:spcPct val="100000"/>
            </a:lnSpc>
            <a:spcBef>
              <a:spcPct val="0"/>
            </a:spcBef>
            <a:spcAft>
              <a:spcPct val="35000"/>
            </a:spcAft>
            <a:buNone/>
          </a:pPr>
          <a:r>
            <a:rPr lang="en-IN" sz="2300" kern="1200"/>
            <a:t>Our dataset consists of 194354 rows and 21 columns.</a:t>
          </a:r>
          <a:endParaRPr lang="en-US" sz="2300" kern="1200"/>
        </a:p>
      </dsp:txBody>
      <dsp:txXfrm>
        <a:off x="1568727" y="1698337"/>
        <a:ext cx="4676624" cy="1358205"/>
      </dsp:txXfrm>
    </dsp:sp>
    <dsp:sp modelId="{327C8246-B6F8-42DF-9BD0-9385A03D05C8}">
      <dsp:nvSpPr>
        <dsp:cNvPr id="0" name=""/>
        <dsp:cNvSpPr/>
      </dsp:nvSpPr>
      <dsp:spPr>
        <a:xfrm>
          <a:off x="0" y="3396094"/>
          <a:ext cx="6245352" cy="13582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02907-7E66-4F10-9104-849E5DDB00C2}">
      <dsp:nvSpPr>
        <dsp:cNvPr id="0" name=""/>
        <dsp:cNvSpPr/>
      </dsp:nvSpPr>
      <dsp:spPr>
        <a:xfrm>
          <a:off x="410857" y="3701690"/>
          <a:ext cx="747013" cy="747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B72CE-F9C6-42CA-A69D-46EA2F0A237B}">
      <dsp:nvSpPr>
        <dsp:cNvPr id="0" name=""/>
        <dsp:cNvSpPr/>
      </dsp:nvSpPr>
      <dsp:spPr>
        <a:xfrm>
          <a:off x="1568727" y="3396094"/>
          <a:ext cx="4676624" cy="1358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743" tIns="143743" rIns="143743" bIns="143743" numCol="1" spcCol="1270" anchor="ctr" anchorCtr="0">
          <a:noAutofit/>
        </a:bodyPr>
        <a:lstStyle/>
        <a:p>
          <a:pPr marL="0" lvl="0" indent="0" algn="l" defTabSz="1022350">
            <a:lnSpc>
              <a:spcPct val="100000"/>
            </a:lnSpc>
            <a:spcBef>
              <a:spcPct val="0"/>
            </a:spcBef>
            <a:spcAft>
              <a:spcPct val="35000"/>
            </a:spcAft>
            <a:buNone/>
          </a:pPr>
          <a:r>
            <a:rPr lang="en-IN" sz="2300" kern="1200"/>
            <a:t>We have performed data pre-processing steps to clean the data.</a:t>
          </a:r>
          <a:endParaRPr lang="en-US" sz="2300" kern="1200"/>
        </a:p>
      </dsp:txBody>
      <dsp:txXfrm>
        <a:off x="1568727" y="3396094"/>
        <a:ext cx="4676624" cy="1358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B8B79-30E8-4581-BD20-C18B885EC286}">
      <dsp:nvSpPr>
        <dsp:cNvPr id="0" name=""/>
        <dsp:cNvSpPr/>
      </dsp:nvSpPr>
      <dsp:spPr>
        <a:xfrm>
          <a:off x="559571" y="5528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1F611-D1AB-415B-AC91-59CDA1DEDA08}">
      <dsp:nvSpPr>
        <dsp:cNvPr id="0" name=""/>
        <dsp:cNvSpPr/>
      </dsp:nvSpPr>
      <dsp:spPr>
        <a:xfrm>
          <a:off x="793572" y="78688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0C0AFF-A63B-4A96-84A5-C40641216261}">
      <dsp:nvSpPr>
        <dsp:cNvPr id="0" name=""/>
        <dsp:cNvSpPr/>
      </dsp:nvSpPr>
      <dsp:spPr>
        <a:xfrm>
          <a:off x="208572" y="19928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Data Collection.</a:t>
          </a:r>
          <a:endParaRPr lang="en-US" sz="1500" kern="1200"/>
        </a:p>
      </dsp:txBody>
      <dsp:txXfrm>
        <a:off x="208572" y="1992883"/>
        <a:ext cx="1800000" cy="720000"/>
      </dsp:txXfrm>
    </dsp:sp>
    <dsp:sp modelId="{B990106A-8017-43DE-9659-D85EA2B60A4C}">
      <dsp:nvSpPr>
        <dsp:cNvPr id="0" name=""/>
        <dsp:cNvSpPr/>
      </dsp:nvSpPr>
      <dsp:spPr>
        <a:xfrm>
          <a:off x="2674572" y="5528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84F0F0-2D8C-4F42-B013-616C4ECC1426}">
      <dsp:nvSpPr>
        <dsp:cNvPr id="0" name=""/>
        <dsp:cNvSpPr/>
      </dsp:nvSpPr>
      <dsp:spPr>
        <a:xfrm>
          <a:off x="2908572" y="78688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F81C05-92B0-4F6B-93E6-1284770AF51A}">
      <dsp:nvSpPr>
        <dsp:cNvPr id="0" name=""/>
        <dsp:cNvSpPr/>
      </dsp:nvSpPr>
      <dsp:spPr>
        <a:xfrm>
          <a:off x="2323572" y="19928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Data pre-processing.</a:t>
          </a:r>
          <a:endParaRPr lang="en-US" sz="1500" kern="1200"/>
        </a:p>
      </dsp:txBody>
      <dsp:txXfrm>
        <a:off x="2323572" y="1992883"/>
        <a:ext cx="1800000" cy="720000"/>
      </dsp:txXfrm>
    </dsp:sp>
    <dsp:sp modelId="{E9F122B9-9F7C-4F90-A43B-DC025DF9C943}">
      <dsp:nvSpPr>
        <dsp:cNvPr id="0" name=""/>
        <dsp:cNvSpPr/>
      </dsp:nvSpPr>
      <dsp:spPr>
        <a:xfrm>
          <a:off x="4789572" y="5528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DE0B1F-C4EC-46AB-B89D-03D1CCB617DC}">
      <dsp:nvSpPr>
        <dsp:cNvPr id="0" name=""/>
        <dsp:cNvSpPr/>
      </dsp:nvSpPr>
      <dsp:spPr>
        <a:xfrm>
          <a:off x="5023572" y="78688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97D79B-044B-4ECC-889E-BD964D62AE9E}">
      <dsp:nvSpPr>
        <dsp:cNvPr id="0" name=""/>
        <dsp:cNvSpPr/>
      </dsp:nvSpPr>
      <dsp:spPr>
        <a:xfrm>
          <a:off x="4438572" y="19928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Data Visualization based on query.</a:t>
          </a:r>
          <a:endParaRPr lang="en-US" sz="1500" kern="1200"/>
        </a:p>
      </dsp:txBody>
      <dsp:txXfrm>
        <a:off x="4438572" y="1992883"/>
        <a:ext cx="1800000" cy="720000"/>
      </dsp:txXfrm>
    </dsp:sp>
    <dsp:sp modelId="{CABA99C3-720C-4EDC-AAB4-4CEA6E83CD2E}">
      <dsp:nvSpPr>
        <dsp:cNvPr id="0" name=""/>
        <dsp:cNvSpPr/>
      </dsp:nvSpPr>
      <dsp:spPr>
        <a:xfrm>
          <a:off x="6904572" y="5528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A52D8-F18B-4508-AD23-B8CAA72FCC93}">
      <dsp:nvSpPr>
        <dsp:cNvPr id="0" name=""/>
        <dsp:cNvSpPr/>
      </dsp:nvSpPr>
      <dsp:spPr>
        <a:xfrm>
          <a:off x="7138572" y="78688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4FFD8-0A98-435A-A84F-EF41D7EC8BAB}">
      <dsp:nvSpPr>
        <dsp:cNvPr id="0" name=""/>
        <dsp:cNvSpPr/>
      </dsp:nvSpPr>
      <dsp:spPr>
        <a:xfrm>
          <a:off x="6553572" y="19928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Python (for prediction models).</a:t>
          </a:r>
          <a:endParaRPr lang="en-US" sz="1500" kern="1200"/>
        </a:p>
      </dsp:txBody>
      <dsp:txXfrm>
        <a:off x="6553572" y="1992883"/>
        <a:ext cx="1800000" cy="720000"/>
      </dsp:txXfrm>
    </dsp:sp>
    <dsp:sp modelId="{CB73B1D3-5ECD-410D-BEE5-6BC8BF02A5CC}">
      <dsp:nvSpPr>
        <dsp:cNvPr id="0" name=""/>
        <dsp:cNvSpPr/>
      </dsp:nvSpPr>
      <dsp:spPr>
        <a:xfrm>
          <a:off x="9019572" y="55288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5FC98-6BA8-44DB-8FA6-E8E3344E4897}">
      <dsp:nvSpPr>
        <dsp:cNvPr id="0" name=""/>
        <dsp:cNvSpPr/>
      </dsp:nvSpPr>
      <dsp:spPr>
        <a:xfrm>
          <a:off x="9253572" y="78688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2073C9-EC2D-41D5-9DF7-46F17823D9D1}">
      <dsp:nvSpPr>
        <dsp:cNvPr id="0" name=""/>
        <dsp:cNvSpPr/>
      </dsp:nvSpPr>
      <dsp:spPr>
        <a:xfrm>
          <a:off x="8668572" y="19928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Power bi for visualization.</a:t>
          </a:r>
          <a:endParaRPr lang="en-US" sz="1500" kern="1200"/>
        </a:p>
      </dsp:txBody>
      <dsp:txXfrm>
        <a:off x="8668572" y="199288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9/14/2022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058164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7771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89980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3085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61561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398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9313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9743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926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8101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9/14/2022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749559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9/14/2022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36627023"/>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799" r:id="rId6"/>
    <p:sldLayoutId id="2147483795" r:id="rId7"/>
    <p:sldLayoutId id="2147483796" r:id="rId8"/>
    <p:sldLayoutId id="2147483797" r:id="rId9"/>
    <p:sldLayoutId id="2147483798" r:id="rId10"/>
    <p:sldLayoutId id="214748380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4"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076" name="Rectangle 107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00D77-2740-2EE1-41D4-A730CC527684}"/>
              </a:ext>
            </a:extLst>
          </p:cNvPr>
          <p:cNvSpPr>
            <a:spLocks noGrp="1"/>
          </p:cNvSpPr>
          <p:nvPr>
            <p:ph type="ctrTitle"/>
          </p:nvPr>
        </p:nvSpPr>
        <p:spPr>
          <a:xfrm>
            <a:off x="5596336" y="1063256"/>
            <a:ext cx="5774019" cy="1540106"/>
          </a:xfrm>
        </p:spPr>
        <p:txBody>
          <a:bodyPr vert="horz" lIns="91440" tIns="45720" rIns="91440" bIns="45720" rtlCol="0" anchor="t">
            <a:normAutofit/>
          </a:bodyPr>
          <a:lstStyle/>
          <a:p>
            <a:r>
              <a:rPr lang="en-US" sz="6000" i="1" kern="1200" spc="100" baseline="0" dirty="0">
                <a:solidFill>
                  <a:schemeClr val="tx1">
                    <a:lumMod val="85000"/>
                    <a:lumOff val="15000"/>
                  </a:schemeClr>
                </a:solidFill>
                <a:latin typeface="+mj-lt"/>
                <a:ea typeface="+mj-ea"/>
                <a:cs typeface="+mj-cs"/>
              </a:rPr>
              <a:t>IPL Data Analysis</a:t>
            </a:r>
          </a:p>
        </p:txBody>
      </p:sp>
      <p:pic>
        <p:nvPicPr>
          <p:cNvPr id="5" name="Picture 8" descr="IPL 2021, DC vs CSK: MS Dhoni Will Retire &quot;As One Of The Greatest Finishers  Of The Game&quot;, Says Ricky Ponting | Cricket News">
            <a:extLst>
              <a:ext uri="{FF2B5EF4-FFF2-40B4-BE49-F238E27FC236}">
                <a16:creationId xmlns:a16="http://schemas.microsoft.com/office/drawing/2014/main" id="{0149AA23-2DC9-64D5-A7EC-1124A4F108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88" r="30935" b="-1"/>
          <a:stretch/>
        </p:blipFill>
        <p:spPr bwMode="auto">
          <a:xfrm>
            <a:off x="1141895" y="1063255"/>
            <a:ext cx="3447472" cy="4731483"/>
          </a:xfrm>
          <a:prstGeom prst="rect">
            <a:avLst/>
          </a:prstGeom>
          <a:noFill/>
          <a:extLst>
            <a:ext uri="{909E8E84-426E-40DD-AFC4-6F175D3DCCD1}">
              <a14:hiddenFill xmlns:a14="http://schemas.microsoft.com/office/drawing/2010/main">
                <a:solidFill>
                  <a:srgbClr val="FFFFFF"/>
                </a:solidFill>
              </a14:hiddenFill>
            </a:ext>
          </a:extLst>
        </p:spPr>
      </p:pic>
      <p:cxnSp>
        <p:nvCxnSpPr>
          <p:cNvPr id="1078" name="Straight Connector 1077">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679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01E19FD-9DA3-CAA6-A33F-A99788BACC51}"/>
              </a:ext>
            </a:extLst>
          </p:cNvPr>
          <p:cNvSpPr>
            <a:spLocks noGrp="1"/>
          </p:cNvSpPr>
          <p:nvPr>
            <p:ph type="subTitle" idx="1"/>
          </p:nvPr>
        </p:nvSpPr>
        <p:spPr>
          <a:xfrm>
            <a:off x="5596337" y="2933390"/>
            <a:ext cx="5774028" cy="2861349"/>
          </a:xfrm>
        </p:spPr>
        <p:txBody>
          <a:bodyPr vert="horz" lIns="91440" tIns="45720" rIns="91440" bIns="45720" rtlCol="0">
            <a:normAutofit/>
          </a:bodyPr>
          <a:lstStyle/>
          <a:p>
            <a:pPr marL="182880">
              <a:lnSpc>
                <a:spcPct val="110000"/>
              </a:lnSpc>
            </a:pPr>
            <a:r>
              <a:rPr lang="en-US" dirty="0"/>
              <a:t>Done By: -</a:t>
            </a:r>
          </a:p>
          <a:p>
            <a:pPr marL="182880">
              <a:lnSpc>
                <a:spcPct val="110000"/>
              </a:lnSpc>
            </a:pPr>
            <a:r>
              <a:rPr lang="en-US" dirty="0"/>
              <a:t>MTV </a:t>
            </a:r>
            <a:r>
              <a:rPr lang="en-US" dirty="0" err="1"/>
              <a:t>Soumith</a:t>
            </a:r>
            <a:r>
              <a:rPr lang="en-US" dirty="0"/>
              <a:t> (2010030097)</a:t>
            </a:r>
          </a:p>
          <a:p>
            <a:pPr marL="182880">
              <a:lnSpc>
                <a:spcPct val="110000"/>
              </a:lnSpc>
            </a:pPr>
            <a:r>
              <a:rPr lang="en-US" dirty="0"/>
              <a:t>C.Koushik Reddy (2010030027)</a:t>
            </a:r>
          </a:p>
          <a:p>
            <a:pPr marL="182880">
              <a:lnSpc>
                <a:spcPct val="110000"/>
              </a:lnSpc>
            </a:pPr>
            <a:r>
              <a:rPr lang="en-US" dirty="0" err="1"/>
              <a:t>D.Chaitanya</a:t>
            </a:r>
            <a:r>
              <a:rPr lang="en-US" dirty="0"/>
              <a:t> (2010030045)</a:t>
            </a:r>
          </a:p>
          <a:p>
            <a:pPr marL="182880">
              <a:lnSpc>
                <a:spcPct val="110000"/>
              </a:lnSpc>
            </a:pPr>
            <a:r>
              <a:rPr lang="en-US" b="1" dirty="0"/>
              <a:t>Group No</a:t>
            </a:r>
            <a:r>
              <a:rPr lang="en-US" b="1"/>
              <a:t>:- 10</a:t>
            </a:r>
            <a:endParaRPr lang="en-US" b="1" dirty="0"/>
          </a:p>
          <a:p>
            <a:pPr marL="182880">
              <a:lnSpc>
                <a:spcPct val="110000"/>
              </a:lnSpc>
            </a:pPr>
            <a:r>
              <a:rPr lang="en-US" b="1" dirty="0"/>
              <a:t>KLH University</a:t>
            </a:r>
          </a:p>
        </p:txBody>
      </p:sp>
      <p:sp>
        <p:nvSpPr>
          <p:cNvPr id="115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6" name="Recorded Sound">
            <a:hlinkClick r:id="" action="ppaction://media"/>
            <a:extLst>
              <a:ext uri="{FF2B5EF4-FFF2-40B4-BE49-F238E27FC236}">
                <a16:creationId xmlns:a16="http://schemas.microsoft.com/office/drawing/2014/main" id="{E9656C7C-2458-3802-4CD0-ABA4B665CD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377085733"/>
      </p:ext>
    </p:extLst>
  </p:cSld>
  <p:clrMapOvr>
    <a:masterClrMapping/>
  </p:clrMapOvr>
  <mc:AlternateContent xmlns:mc="http://schemas.openxmlformats.org/markup-compatibility/2006" xmlns:p14="http://schemas.microsoft.com/office/powerpoint/2010/main">
    <mc:Choice Requires="p14">
      <p:transition spd="slow" p14:dur="2000" advTm="79422"/>
    </mc:Choice>
    <mc:Fallback xmlns="">
      <p:transition spd="slow" advTm="79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700"/>
                            </p:stCondLst>
                            <p:childTnLst>
                              <p:par>
                                <p:cTn id="9" presetID="1" presetClass="mediacall" presetSubtype="0" fill="hold" nodeType="afterEffect">
                                  <p:stCondLst>
                                    <p:cond delay="0"/>
                                  </p:stCondLst>
                                  <p:childTnLst>
                                    <p:cmd type="call" cmd="playFrom(0.0)">
                                      <p:cBhvr>
                                        <p:cTn id="10" dur="86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8521-1B4C-BE1F-8FF8-55C27C1C44C9}"/>
              </a:ext>
            </a:extLst>
          </p:cNvPr>
          <p:cNvSpPr>
            <a:spLocks noGrp="1"/>
          </p:cNvSpPr>
          <p:nvPr>
            <p:ph type="title"/>
          </p:nvPr>
        </p:nvSpPr>
        <p:spPr>
          <a:xfrm>
            <a:off x="1441997" y="0"/>
            <a:ext cx="3284238" cy="1664759"/>
          </a:xfrm>
        </p:spPr>
        <p:txBody>
          <a:bodyPr>
            <a:normAutofit fontScale="90000"/>
          </a:bodyPr>
          <a:lstStyle/>
          <a:p>
            <a:r>
              <a:rPr lang="en-IN"/>
              <a:t>Code Snippets</a:t>
            </a:r>
            <a:endParaRPr lang="en-IN" dirty="0"/>
          </a:p>
        </p:txBody>
      </p:sp>
      <p:pic>
        <p:nvPicPr>
          <p:cNvPr id="5" name="Content Placeholder 4">
            <a:extLst>
              <a:ext uri="{FF2B5EF4-FFF2-40B4-BE49-F238E27FC236}">
                <a16:creationId xmlns:a16="http://schemas.microsoft.com/office/drawing/2014/main" id="{8BD2B72B-49A9-BFEC-ED14-FF46FAA6F7B9}"/>
              </a:ext>
            </a:extLst>
          </p:cNvPr>
          <p:cNvPicPr>
            <a:picLocks noGrp="1" noChangeAspect="1"/>
          </p:cNvPicPr>
          <p:nvPr>
            <p:ph idx="1"/>
          </p:nvPr>
        </p:nvPicPr>
        <p:blipFill>
          <a:blip r:embed="rId4"/>
          <a:stretch>
            <a:fillRect/>
          </a:stretch>
        </p:blipFill>
        <p:spPr>
          <a:xfrm>
            <a:off x="7184816" y="385590"/>
            <a:ext cx="4819898" cy="3264068"/>
          </a:xfrm>
        </p:spPr>
      </p:pic>
      <p:pic>
        <p:nvPicPr>
          <p:cNvPr id="7" name="Picture 6">
            <a:extLst>
              <a:ext uri="{FF2B5EF4-FFF2-40B4-BE49-F238E27FC236}">
                <a16:creationId xmlns:a16="http://schemas.microsoft.com/office/drawing/2014/main" id="{A59F06C3-AD1D-1A6C-EF85-6EB3AF71299E}"/>
              </a:ext>
            </a:extLst>
          </p:cNvPr>
          <p:cNvPicPr>
            <a:picLocks noChangeAspect="1"/>
          </p:cNvPicPr>
          <p:nvPr/>
        </p:nvPicPr>
        <p:blipFill>
          <a:blip r:embed="rId5"/>
          <a:stretch>
            <a:fillRect/>
          </a:stretch>
        </p:blipFill>
        <p:spPr>
          <a:xfrm>
            <a:off x="1441997" y="1826424"/>
            <a:ext cx="5531134" cy="4546834"/>
          </a:xfrm>
          <a:prstGeom prst="rect">
            <a:avLst/>
          </a:prstGeom>
        </p:spPr>
      </p:pic>
      <p:pic>
        <p:nvPicPr>
          <p:cNvPr id="13" name="Audio 12">
            <a:hlinkClick r:id="" action="ppaction://media"/>
            <a:extLst>
              <a:ext uri="{FF2B5EF4-FFF2-40B4-BE49-F238E27FC236}">
                <a16:creationId xmlns:a16="http://schemas.microsoft.com/office/drawing/2014/main" id="{77198CE2-97C8-B57B-FA76-5F8F21CF30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54501969"/>
      </p:ext>
    </p:extLst>
  </p:cSld>
  <p:clrMapOvr>
    <a:masterClrMapping/>
  </p:clrMapOvr>
  <mc:AlternateContent xmlns:mc="http://schemas.openxmlformats.org/markup-compatibility/2006" xmlns:p14="http://schemas.microsoft.com/office/powerpoint/2010/main">
    <mc:Choice Requires="p14">
      <p:transition spd="slow" p14:dur="2000" advTm="19369"/>
    </mc:Choice>
    <mc:Fallback xmlns="">
      <p:transition spd="slow" advTm="19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CC521D-5871-52AE-8D78-9941508DB01C}"/>
              </a:ext>
            </a:extLst>
          </p:cNvPr>
          <p:cNvPicPr>
            <a:picLocks noChangeAspect="1"/>
          </p:cNvPicPr>
          <p:nvPr/>
        </p:nvPicPr>
        <p:blipFill>
          <a:blip r:embed="rId4"/>
          <a:stretch>
            <a:fillRect/>
          </a:stretch>
        </p:blipFill>
        <p:spPr>
          <a:xfrm>
            <a:off x="6529909" y="661013"/>
            <a:ext cx="5662091" cy="4904872"/>
          </a:xfrm>
          <a:prstGeom prst="rect">
            <a:avLst/>
          </a:prstGeom>
        </p:spPr>
      </p:pic>
      <p:pic>
        <p:nvPicPr>
          <p:cNvPr id="7" name="Picture 6">
            <a:extLst>
              <a:ext uri="{FF2B5EF4-FFF2-40B4-BE49-F238E27FC236}">
                <a16:creationId xmlns:a16="http://schemas.microsoft.com/office/drawing/2014/main" id="{ACE99E88-9BDE-409A-B709-5AAE6F1607E6}"/>
              </a:ext>
            </a:extLst>
          </p:cNvPr>
          <p:cNvPicPr>
            <a:picLocks noChangeAspect="1"/>
          </p:cNvPicPr>
          <p:nvPr/>
        </p:nvPicPr>
        <p:blipFill>
          <a:blip r:embed="rId5"/>
          <a:stretch>
            <a:fillRect/>
          </a:stretch>
        </p:blipFill>
        <p:spPr>
          <a:xfrm>
            <a:off x="171742" y="853942"/>
            <a:ext cx="6228010" cy="4379070"/>
          </a:xfrm>
          <a:prstGeom prst="rect">
            <a:avLst/>
          </a:prstGeom>
        </p:spPr>
      </p:pic>
      <p:pic>
        <p:nvPicPr>
          <p:cNvPr id="9" name="Audio 8">
            <a:hlinkClick r:id="" action="ppaction://media"/>
            <a:extLst>
              <a:ext uri="{FF2B5EF4-FFF2-40B4-BE49-F238E27FC236}">
                <a16:creationId xmlns:a16="http://schemas.microsoft.com/office/drawing/2014/main" id="{7726DD5A-9CBB-673F-40A9-EC271633B2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68928859"/>
      </p:ext>
    </p:extLst>
  </p:cSld>
  <p:clrMapOvr>
    <a:masterClrMapping/>
  </p:clrMapOvr>
  <mc:AlternateContent xmlns:mc="http://schemas.openxmlformats.org/markup-compatibility/2006" xmlns:p14="http://schemas.microsoft.com/office/powerpoint/2010/main">
    <mc:Choice Requires="p14">
      <p:transition spd="slow" p14:dur="2000" advTm="31878"/>
    </mc:Choice>
    <mc:Fallback xmlns="">
      <p:transition spd="slow" advTm="31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8D50A-BB7C-B804-399C-06EE4F1A6A93}"/>
              </a:ext>
            </a:extLst>
          </p:cNvPr>
          <p:cNvSpPr>
            <a:spLocks noGrp="1"/>
          </p:cNvSpPr>
          <p:nvPr>
            <p:ph type="title"/>
          </p:nvPr>
        </p:nvSpPr>
        <p:spPr>
          <a:xfrm>
            <a:off x="758951" y="1063256"/>
            <a:ext cx="3866215" cy="4450575"/>
          </a:xfrm>
        </p:spPr>
        <p:txBody>
          <a:bodyPr>
            <a:normAutofit/>
          </a:bodyPr>
          <a:lstStyle/>
          <a:p>
            <a:r>
              <a:rPr lang="en-US" i="1" kern="1200">
                <a:effectLst/>
                <a:latin typeface="Sitka Banner (Headings)"/>
              </a:rPr>
              <a:t>Conclusion</a:t>
            </a:r>
          </a:p>
        </p:txBody>
      </p:sp>
      <p:cxnSp>
        <p:nvCxnSpPr>
          <p:cNvPr id="10" name="Straight Connector 9">
            <a:extLst>
              <a:ext uri="{FF2B5EF4-FFF2-40B4-BE49-F238E27FC236}">
                <a16:creationId xmlns:a16="http://schemas.microsoft.com/office/drawing/2014/main" id="{C629AF8A-C09C-4B6F-B505-26D1FD0FB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2998"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D1FFF9C0-3EE9-8B91-FDFA-C6E6DBBDDE20}"/>
              </a:ext>
            </a:extLst>
          </p:cNvPr>
          <p:cNvSpPr>
            <a:spLocks noGrp="1"/>
          </p:cNvSpPr>
          <p:nvPr>
            <p:ph idx="1"/>
          </p:nvPr>
        </p:nvSpPr>
        <p:spPr>
          <a:xfrm>
            <a:off x="5274732" y="1063256"/>
            <a:ext cx="6155267" cy="4450575"/>
          </a:xfrm>
        </p:spPr>
        <p:txBody>
          <a:bodyPr>
            <a:normAutofit/>
          </a:bodyPr>
          <a:lstStyle/>
          <a:p>
            <a:pPr>
              <a:buFont typeface="Wingdings" panose="05000000000000000000" pitchFamily="2" charset="2"/>
              <a:buChar char="Ø"/>
            </a:pPr>
            <a:r>
              <a:rPr lang="en-IN" kern="1200">
                <a:effectLst/>
                <a:latin typeface="Century Gothic" panose="020B0502020202020204" pitchFamily="34" charset="0"/>
                <a:ea typeface="+mn-ea"/>
                <a:cs typeface="+mn-cs"/>
              </a:rPr>
              <a:t>All this work aims at understanding the dataset of past 10 years history of the IPL data.</a:t>
            </a:r>
          </a:p>
          <a:p>
            <a:pPr>
              <a:buFont typeface="Wingdings" panose="05000000000000000000" pitchFamily="2" charset="2"/>
              <a:buChar char="Ø"/>
            </a:pPr>
            <a:r>
              <a:rPr lang="en-IN" kern="1200">
                <a:effectLst/>
                <a:latin typeface="Century Gothic" panose="020B0502020202020204" pitchFamily="34" charset="0"/>
                <a:ea typeface="+mn-ea"/>
                <a:cs typeface="+mn-cs"/>
              </a:rPr>
              <a:t> Selection of the best team for a match plays a major role for the team’s finish. The main goal of our is to analyse the IPL cricket data and predict the end result of a match. Here, 2 classification</a:t>
            </a:r>
            <a:endParaRPr lang="en-IN"/>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25" name="Audio 24">
            <a:hlinkClick r:id="" action="ppaction://media"/>
            <a:extLst>
              <a:ext uri="{FF2B5EF4-FFF2-40B4-BE49-F238E27FC236}">
                <a16:creationId xmlns:a16="http://schemas.microsoft.com/office/drawing/2014/main" id="{B4A9F2AC-DAA9-7121-C7C4-E8B851293D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643220190"/>
      </p:ext>
    </p:extLst>
  </p:cSld>
  <p:clrMapOvr>
    <a:masterClrMapping/>
  </p:clrMapOvr>
  <mc:AlternateContent xmlns:mc="http://schemas.openxmlformats.org/markup-compatibility/2006" xmlns:p14="http://schemas.microsoft.com/office/powerpoint/2010/main">
    <mc:Choice Requires="p14">
      <p:transition spd="slow" p14:dur="2000" advTm="18283"/>
    </mc:Choice>
    <mc:Fallback xmlns="">
      <p:transition spd="slow" advTm="18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8C23-F1E8-AC83-3C42-0ECFB2BF238D}"/>
              </a:ext>
            </a:extLst>
          </p:cNvPr>
          <p:cNvSpPr>
            <a:spLocks noGrp="1"/>
          </p:cNvSpPr>
          <p:nvPr>
            <p:ph type="title"/>
          </p:nvPr>
        </p:nvSpPr>
        <p:spPr>
          <a:xfrm>
            <a:off x="3843675" y="2315085"/>
            <a:ext cx="4154572" cy="1113915"/>
          </a:xfrm>
        </p:spPr>
        <p:txBody>
          <a:bodyPr/>
          <a:lstStyle/>
          <a:p>
            <a:r>
              <a:rPr lang="en-IN" dirty="0"/>
              <a:t>THANK YOU</a:t>
            </a:r>
          </a:p>
        </p:txBody>
      </p:sp>
      <p:pic>
        <p:nvPicPr>
          <p:cNvPr id="8" name="Audio 7">
            <a:hlinkClick r:id="" action="ppaction://media"/>
            <a:extLst>
              <a:ext uri="{FF2B5EF4-FFF2-40B4-BE49-F238E27FC236}">
                <a16:creationId xmlns:a16="http://schemas.microsoft.com/office/drawing/2014/main" id="{D206C819-E566-7447-26F0-6D55B5F847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50316545"/>
      </p:ext>
    </p:extLst>
  </p:cSld>
  <p:clrMapOvr>
    <a:masterClrMapping/>
  </p:clrMapOvr>
  <mc:AlternateContent xmlns:mc="http://schemas.openxmlformats.org/markup-compatibility/2006" xmlns:p14="http://schemas.microsoft.com/office/powerpoint/2010/main">
    <mc:Choice Requires="p14">
      <p:transition spd="slow" p14:dur="2000" advTm="3209"/>
    </mc:Choice>
    <mc:Fallback xmlns="">
      <p:transition spd="slow" advTm="3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CFD0-F0F7-5898-B6E9-86865EEB4080}"/>
              </a:ext>
            </a:extLst>
          </p:cNvPr>
          <p:cNvSpPr>
            <a:spLocks noGrp="1"/>
          </p:cNvSpPr>
          <p:nvPr>
            <p:ph type="title"/>
          </p:nvPr>
        </p:nvSpPr>
        <p:spPr/>
        <p:txBody>
          <a:bodyPr/>
          <a:lstStyle/>
          <a:p>
            <a:r>
              <a:rPr lang="en-US" dirty="0"/>
              <a:t>Table of Contents</a:t>
            </a:r>
            <a:endParaRPr lang="en-IN" dirty="0"/>
          </a:p>
        </p:txBody>
      </p:sp>
      <p:graphicFrame>
        <p:nvGraphicFramePr>
          <p:cNvPr id="7" name="Content Placeholder 2">
            <a:extLst>
              <a:ext uri="{FF2B5EF4-FFF2-40B4-BE49-F238E27FC236}">
                <a16:creationId xmlns:a16="http://schemas.microsoft.com/office/drawing/2014/main" id="{DE14511F-4CE8-D16E-327A-8BC5CA2C0A8B}"/>
              </a:ext>
            </a:extLst>
          </p:cNvPr>
          <p:cNvGraphicFramePr>
            <a:graphicFrameLocks noGrp="1"/>
          </p:cNvGraphicFramePr>
          <p:nvPr>
            <p:ph idx="1"/>
          </p:nvPr>
        </p:nvGraphicFramePr>
        <p:xfrm>
          <a:off x="5184648" y="758952"/>
          <a:ext cx="6245352" cy="4754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330FCB51-89E5-CB0C-A68A-BAF0C754DA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663492900"/>
      </p:ext>
    </p:extLst>
  </p:cSld>
  <p:clrMapOvr>
    <a:masterClrMapping/>
  </p:clrMapOvr>
  <mc:AlternateContent xmlns:mc="http://schemas.openxmlformats.org/markup-compatibility/2006" xmlns:p14="http://schemas.microsoft.com/office/powerpoint/2010/main">
    <mc:Choice Requires="p14">
      <p:transition spd="slow" p14:dur="2000" advTm="16589"/>
    </mc:Choice>
    <mc:Fallback xmlns="">
      <p:transition spd="slow" advTm="16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4F731-C838-FAAB-8187-97A612A2B61D}"/>
              </a:ext>
            </a:extLst>
          </p:cNvPr>
          <p:cNvSpPr>
            <a:spLocks noGrp="1"/>
          </p:cNvSpPr>
          <p:nvPr>
            <p:ph type="title"/>
          </p:nvPr>
        </p:nvSpPr>
        <p:spPr>
          <a:xfrm>
            <a:off x="758952" y="758952"/>
            <a:ext cx="8321040" cy="1952716"/>
          </a:xfrm>
        </p:spPr>
        <p:txBody>
          <a:bodyPr anchor="ctr">
            <a:normAutofit/>
          </a:bodyPr>
          <a:lstStyle/>
          <a:p>
            <a:r>
              <a:rPr lang="en-US" dirty="0"/>
              <a:t>Project  Area</a:t>
            </a:r>
            <a:endParaRPr lang="en-IN" dirty="0"/>
          </a:p>
        </p:txBody>
      </p:sp>
      <p:cxnSp>
        <p:nvCxnSpPr>
          <p:cNvPr id="10" name="Straight Connector 9">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36674"/>
            <a:ext cx="83652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20A6CC88-70E9-A66C-5192-7E51D23D4828}"/>
              </a:ext>
            </a:extLst>
          </p:cNvPr>
          <p:cNvSpPr>
            <a:spLocks noGrp="1"/>
          </p:cNvSpPr>
          <p:nvPr>
            <p:ph idx="1"/>
          </p:nvPr>
        </p:nvSpPr>
        <p:spPr>
          <a:xfrm>
            <a:off x="758825" y="3161680"/>
            <a:ext cx="8321167" cy="2620409"/>
          </a:xfrm>
        </p:spPr>
        <p:txBody>
          <a:bodyPr>
            <a:normAutofit/>
          </a:bodyPr>
          <a:lstStyle/>
          <a:p>
            <a:pPr>
              <a:buFont typeface="Wingdings" panose="05000000000000000000" pitchFamily="2" charset="2"/>
              <a:buChar char="Ø"/>
            </a:pPr>
            <a:r>
              <a:rPr lang="en-IN">
                <a:latin typeface="Arial" panose="020B0604020202020204" pitchFamily="34" charset="0"/>
                <a:cs typeface="Arial" panose="020B0604020202020204" pitchFamily="34" charset="0"/>
              </a:rPr>
              <a:t>We are going to use machine learning algorithms to set the matter of predicting match results supported historical matches information. </a:t>
            </a:r>
          </a:p>
          <a:p>
            <a:pPr>
              <a:buFont typeface="Wingdings" panose="05000000000000000000" pitchFamily="2" charset="2"/>
              <a:buChar char="Ø"/>
            </a:pPr>
            <a:r>
              <a:rPr lang="en-IN">
                <a:latin typeface="Arial" panose="020B0604020202020204" pitchFamily="34" charset="0"/>
                <a:cs typeface="Arial" panose="020B0604020202020204" pitchFamily="34" charset="0"/>
              </a:rPr>
              <a:t>ML is used to predict the match result variable by developing classification models based on certain freelance variables like player’s position, their batting and bowling performances, weather, location, etc.</a:t>
            </a:r>
          </a:p>
          <a:p>
            <a:endParaRPr lang="en-IN"/>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Recorded Sound">
            <a:hlinkClick r:id="" action="ppaction://media"/>
            <a:extLst>
              <a:ext uri="{FF2B5EF4-FFF2-40B4-BE49-F238E27FC236}">
                <a16:creationId xmlns:a16="http://schemas.microsoft.com/office/drawing/2014/main" id="{FB9AC234-0D52-76EE-FB85-E9EBEC8A12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575375628"/>
      </p:ext>
    </p:extLst>
  </p:cSld>
  <p:clrMapOvr>
    <a:masterClrMapping/>
  </p:clrMapOvr>
  <mc:AlternateContent xmlns:mc="http://schemas.openxmlformats.org/markup-compatibility/2006" xmlns:p14="http://schemas.microsoft.com/office/powerpoint/2010/main">
    <mc:Choice Requires="p14">
      <p:transition spd="slow" p14:dur="2000" advTm="1078"/>
    </mc:Choice>
    <mc:Fallback xmlns="">
      <p:transition spd="slow" advTm="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5" name="Straight Connector 24">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522E9-95C9-DE23-6626-7B3F0040C7A5}"/>
              </a:ext>
            </a:extLst>
          </p:cNvPr>
          <p:cNvSpPr>
            <a:spLocks noGrp="1"/>
          </p:cNvSpPr>
          <p:nvPr>
            <p:ph type="title"/>
          </p:nvPr>
        </p:nvSpPr>
        <p:spPr>
          <a:xfrm>
            <a:off x="2588305" y="51435"/>
            <a:ext cx="7657373" cy="819150"/>
          </a:xfrm>
        </p:spPr>
        <p:txBody>
          <a:bodyPr vert="horz" lIns="91440" tIns="45720" rIns="91440" bIns="45720" rtlCol="0" anchor="t">
            <a:normAutofit fontScale="90000"/>
          </a:bodyPr>
          <a:lstStyle/>
          <a:p>
            <a:r>
              <a:rPr lang="en-US" sz="7200" i="1" kern="1200" spc="100" baseline="0" dirty="0">
                <a:solidFill>
                  <a:schemeClr val="tx1">
                    <a:lumMod val="85000"/>
                    <a:lumOff val="15000"/>
                  </a:schemeClr>
                </a:solidFill>
                <a:latin typeface="+mj-lt"/>
                <a:ea typeface="+mj-ea"/>
                <a:cs typeface="+mj-cs"/>
              </a:rPr>
              <a:t>Literature Survey</a:t>
            </a:r>
          </a:p>
        </p:txBody>
      </p:sp>
      <p:cxnSp>
        <p:nvCxnSpPr>
          <p:cNvPr id="29" name="Straight Connector 28">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table">
            <a:extLst>
              <a:ext uri="{FF2B5EF4-FFF2-40B4-BE49-F238E27FC236}">
                <a16:creationId xmlns:a16="http://schemas.microsoft.com/office/drawing/2014/main" id="{38639CF4-EC8F-8F6C-8008-0897D6E4102F}"/>
              </a:ext>
            </a:extLst>
          </p:cNvPr>
          <p:cNvPicPr>
            <a:picLocks noChangeAspect="1"/>
          </p:cNvPicPr>
          <p:nvPr/>
        </p:nvPicPr>
        <p:blipFill>
          <a:blip r:embed="rId4"/>
          <a:stretch>
            <a:fillRect/>
          </a:stretch>
        </p:blipFill>
        <p:spPr>
          <a:xfrm>
            <a:off x="1517905" y="945494"/>
            <a:ext cx="8727770" cy="5681368"/>
          </a:xfrm>
          <a:prstGeom prst="rect">
            <a:avLst/>
          </a:prstGeom>
          <a:noFill/>
        </p:spPr>
      </p:pic>
      <p:sp>
        <p:nvSpPr>
          <p:cNvPr id="3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Recorded Sound">
            <a:hlinkClick r:id="" action="ppaction://media"/>
            <a:extLst>
              <a:ext uri="{FF2B5EF4-FFF2-40B4-BE49-F238E27FC236}">
                <a16:creationId xmlns:a16="http://schemas.microsoft.com/office/drawing/2014/main" id="{03FD236C-59C4-A505-C942-6087B7FF86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323214552"/>
      </p:ext>
    </p:extLst>
  </p:cSld>
  <p:clrMapOvr>
    <a:masterClrMapping/>
  </p:clrMapOvr>
  <mc:AlternateContent xmlns:mc="http://schemas.openxmlformats.org/markup-compatibility/2006" xmlns:p14="http://schemas.microsoft.com/office/powerpoint/2010/main">
    <mc:Choice Requires="p14">
      <p:transition spd="slow" p14:dur="2000" advTm="48307"/>
    </mc:Choice>
    <mc:Fallback xmlns="">
      <p:transition spd="slow" advTm="48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82EF-271A-5B10-74A4-2EEF3D9C6578}"/>
              </a:ext>
            </a:extLst>
          </p:cNvPr>
          <p:cNvSpPr>
            <a:spLocks noGrp="1"/>
          </p:cNvSpPr>
          <p:nvPr>
            <p:ph type="title"/>
          </p:nvPr>
        </p:nvSpPr>
        <p:spPr/>
        <p:txBody>
          <a:bodyPr/>
          <a:lstStyle/>
          <a:p>
            <a:r>
              <a:rPr lang="en-US"/>
              <a:t>Problem Statement</a:t>
            </a:r>
            <a:endParaRPr lang="en-IN" dirty="0"/>
          </a:p>
        </p:txBody>
      </p:sp>
      <p:graphicFrame>
        <p:nvGraphicFramePr>
          <p:cNvPr id="15" name="Content Placeholder 2">
            <a:extLst>
              <a:ext uri="{FF2B5EF4-FFF2-40B4-BE49-F238E27FC236}">
                <a16:creationId xmlns:a16="http://schemas.microsoft.com/office/drawing/2014/main" id="{AE42481E-3AAD-1D7F-78E5-475ABCE21CDF}"/>
              </a:ext>
            </a:extLst>
          </p:cNvPr>
          <p:cNvGraphicFramePr>
            <a:graphicFrameLocks noGrp="1"/>
          </p:cNvGraphicFramePr>
          <p:nvPr>
            <p:ph idx="1"/>
          </p:nvPr>
        </p:nvGraphicFramePr>
        <p:xfrm>
          <a:off x="5184648" y="758952"/>
          <a:ext cx="6245352" cy="4754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68535C3E-3D49-6FF1-93C1-390D0D8B783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433243220"/>
      </p:ext>
    </p:extLst>
  </p:cSld>
  <p:clrMapOvr>
    <a:masterClrMapping/>
  </p:clrMapOvr>
  <mc:AlternateContent xmlns:mc="http://schemas.openxmlformats.org/markup-compatibility/2006" xmlns:p14="http://schemas.microsoft.com/office/powerpoint/2010/main">
    <mc:Choice Requires="p14">
      <p:transition spd="slow" p14:dur="2000" advTm="76798"/>
    </mc:Choice>
    <mc:Fallback xmlns="">
      <p:transition spd="slow" advTm="76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D86F-C99D-BB51-A7B3-2A84E1618884}"/>
              </a:ext>
            </a:extLst>
          </p:cNvPr>
          <p:cNvSpPr>
            <a:spLocks noGrp="1"/>
          </p:cNvSpPr>
          <p:nvPr>
            <p:ph type="title"/>
          </p:nvPr>
        </p:nvSpPr>
        <p:spPr>
          <a:xfrm>
            <a:off x="758951" y="1063256"/>
            <a:ext cx="3866215" cy="4450575"/>
          </a:xfrm>
        </p:spPr>
        <p:txBody>
          <a:bodyPr>
            <a:normAutofit/>
          </a:bodyPr>
          <a:lstStyle/>
          <a:p>
            <a:r>
              <a:rPr lang="en-IN" dirty="0"/>
              <a:t>Motivation</a:t>
            </a:r>
          </a:p>
        </p:txBody>
      </p:sp>
      <p:cxnSp>
        <p:nvCxnSpPr>
          <p:cNvPr id="10" name="Straight Connector 9">
            <a:extLst>
              <a:ext uri="{FF2B5EF4-FFF2-40B4-BE49-F238E27FC236}">
                <a16:creationId xmlns:a16="http://schemas.microsoft.com/office/drawing/2014/main" id="{C629AF8A-C09C-4B6F-B505-26D1FD0FB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2998"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E9139B-F795-F962-78A2-CD9EF74CC282}"/>
              </a:ext>
            </a:extLst>
          </p:cNvPr>
          <p:cNvSpPr>
            <a:spLocks noGrp="1"/>
          </p:cNvSpPr>
          <p:nvPr>
            <p:ph idx="1"/>
          </p:nvPr>
        </p:nvSpPr>
        <p:spPr>
          <a:xfrm>
            <a:off x="5274732" y="1063256"/>
            <a:ext cx="6155267" cy="4450575"/>
          </a:xfrm>
        </p:spPr>
        <p:txBody>
          <a:bodyPr>
            <a:normAutofit fontScale="92500" lnSpcReduction="10000"/>
          </a:bodyPr>
          <a:lstStyle/>
          <a:p>
            <a:pPr>
              <a:buFont typeface="Wingdings" panose="05000000000000000000" pitchFamily="2" charset="2"/>
              <a:buChar char="Ø"/>
            </a:pPr>
            <a:r>
              <a:rPr lang="en-IN" dirty="0"/>
              <a:t>Have you ever wonder what happened in the first ball of IPL and which team scored most sixes in each IPL season. We are going to Visualize the IPL Data to clear all your doubts.</a:t>
            </a:r>
          </a:p>
          <a:p>
            <a:pPr>
              <a:buFont typeface="Wingdings" panose="05000000000000000000" pitchFamily="2" charset="2"/>
              <a:buChar char="Ø"/>
            </a:pPr>
            <a:r>
              <a:rPr lang="en-IN" dirty="0"/>
              <a:t>IPL has a major fanbase. The first thing many youngsters  remember when they hear about IPL is Dream11.</a:t>
            </a:r>
          </a:p>
          <a:p>
            <a:pPr>
              <a:buFont typeface="Wingdings" panose="05000000000000000000" pitchFamily="2" charset="2"/>
              <a:buChar char="Ø"/>
            </a:pPr>
            <a:r>
              <a:rPr lang="en-IN" dirty="0"/>
              <a:t>People often Pick their team in dream11 and if that team wins the game they win money.</a:t>
            </a:r>
          </a:p>
          <a:p>
            <a:pPr>
              <a:buFont typeface="Wingdings" panose="05000000000000000000" pitchFamily="2" charset="2"/>
              <a:buChar char="Ø"/>
            </a:pPr>
            <a:r>
              <a:rPr lang="en-IN" dirty="0"/>
              <a:t>So, creating a prediction model based on the past IPL data will help the Dream11 users / any other apps users where u bet on a team. So, this is one of our motive for selecting IPL Data Analysis project.</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4" name="Recorded Sound">
            <a:hlinkClick r:id="" action="ppaction://media"/>
            <a:extLst>
              <a:ext uri="{FF2B5EF4-FFF2-40B4-BE49-F238E27FC236}">
                <a16:creationId xmlns:a16="http://schemas.microsoft.com/office/drawing/2014/main" id="{BEFFB6C4-9714-0076-5E74-68A153825E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458668744"/>
      </p:ext>
    </p:extLst>
  </p:cSld>
  <p:clrMapOvr>
    <a:masterClrMapping/>
  </p:clrMapOvr>
  <mc:AlternateContent xmlns:mc="http://schemas.openxmlformats.org/markup-compatibility/2006" xmlns:p14="http://schemas.microsoft.com/office/powerpoint/2010/main">
    <mc:Choice Requires="p14">
      <p:transition spd="slow" p14:dur="2000" advTm="56968"/>
    </mc:Choice>
    <mc:Fallback xmlns="">
      <p:transition spd="slow" advTm="5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B66D-8CC5-F7C8-43F9-948F45316915}"/>
              </a:ext>
            </a:extLst>
          </p:cNvPr>
          <p:cNvSpPr>
            <a:spLocks noGrp="1"/>
          </p:cNvSpPr>
          <p:nvPr>
            <p:ph type="title"/>
          </p:nvPr>
        </p:nvSpPr>
        <p:spPr/>
        <p:txBody>
          <a:bodyPr/>
          <a:lstStyle/>
          <a:p>
            <a:r>
              <a:rPr lang="en-IN" dirty="0"/>
              <a:t>Data Set</a:t>
            </a:r>
          </a:p>
        </p:txBody>
      </p:sp>
      <p:graphicFrame>
        <p:nvGraphicFramePr>
          <p:cNvPr id="7" name="Content Placeholder 2">
            <a:extLst>
              <a:ext uri="{FF2B5EF4-FFF2-40B4-BE49-F238E27FC236}">
                <a16:creationId xmlns:a16="http://schemas.microsoft.com/office/drawing/2014/main" id="{6D6A541B-0F5C-B956-CB59-1195F43D168B}"/>
              </a:ext>
            </a:extLst>
          </p:cNvPr>
          <p:cNvGraphicFramePr>
            <a:graphicFrameLocks noGrp="1"/>
          </p:cNvGraphicFramePr>
          <p:nvPr>
            <p:ph idx="1"/>
          </p:nvPr>
        </p:nvGraphicFramePr>
        <p:xfrm>
          <a:off x="5184648" y="758952"/>
          <a:ext cx="6245352" cy="4754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B085D20D-BC9B-D8A4-263B-A7CA87936A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142360098"/>
      </p:ext>
    </p:extLst>
  </p:cSld>
  <p:clrMapOvr>
    <a:masterClrMapping/>
  </p:clrMapOvr>
  <mc:AlternateContent xmlns:mc="http://schemas.openxmlformats.org/markup-compatibility/2006" xmlns:p14="http://schemas.microsoft.com/office/powerpoint/2010/main">
    <mc:Choice Requires="p14">
      <p:transition spd="slow" p14:dur="2000" advTm="16821"/>
    </mc:Choice>
    <mc:Fallback xmlns="">
      <p:transition spd="slow" advTm="1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A901A-D768-0F5C-DA09-1A1C95D5D082}"/>
              </a:ext>
            </a:extLst>
          </p:cNvPr>
          <p:cNvSpPr>
            <a:spLocks noGrp="1"/>
          </p:cNvSpPr>
          <p:nvPr>
            <p:ph type="title"/>
          </p:nvPr>
        </p:nvSpPr>
        <p:spPr>
          <a:xfrm>
            <a:off x="758952" y="420625"/>
            <a:ext cx="10667998" cy="1374056"/>
          </a:xfrm>
        </p:spPr>
        <p:txBody>
          <a:bodyPr anchor="b">
            <a:normAutofit/>
          </a:bodyPr>
          <a:lstStyle/>
          <a:p>
            <a:r>
              <a:rPr lang="en-US"/>
              <a:t>Methodologies and tools</a:t>
            </a:r>
            <a:endParaRPr lang="en-IN" dirty="0"/>
          </a:p>
        </p:txBody>
      </p:sp>
      <p:sp>
        <p:nvSpPr>
          <p:cNvPr id="3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29" name="Content Placeholder 2">
            <a:extLst>
              <a:ext uri="{FF2B5EF4-FFF2-40B4-BE49-F238E27FC236}">
                <a16:creationId xmlns:a16="http://schemas.microsoft.com/office/drawing/2014/main" id="{83F56598-E29B-D1DC-5641-A149E4F5E99B}"/>
              </a:ext>
            </a:extLst>
          </p:cNvPr>
          <p:cNvGraphicFramePr>
            <a:graphicFrameLocks noGrp="1"/>
          </p:cNvGraphicFramePr>
          <p:nvPr>
            <p:ph idx="1"/>
            <p:extLst>
              <p:ext uri="{D42A27DB-BD31-4B8C-83A1-F6EECF244321}">
                <p14:modId xmlns:p14="http://schemas.microsoft.com/office/powerpoint/2010/main" val="1268467582"/>
              </p:ext>
            </p:extLst>
          </p:nvPr>
        </p:nvGraphicFramePr>
        <p:xfrm>
          <a:off x="752857" y="2436128"/>
          <a:ext cx="10677144" cy="3265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6B527FFD-C682-8BCF-3924-7B8A5DED2E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80860793"/>
      </p:ext>
    </p:extLst>
  </p:cSld>
  <p:clrMapOvr>
    <a:masterClrMapping/>
  </p:clrMapOvr>
  <mc:AlternateContent xmlns:mc="http://schemas.openxmlformats.org/markup-compatibility/2006" xmlns:p14="http://schemas.microsoft.com/office/powerpoint/2010/main">
    <mc:Choice Requires="p14">
      <p:transition spd="slow" p14:dur="2000" advTm="39204"/>
    </mc:Choice>
    <mc:Fallback xmlns="">
      <p:transition spd="slow" advTm="39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9B0BE-AD52-1346-4BF1-AE880743604F}"/>
              </a:ext>
            </a:extLst>
          </p:cNvPr>
          <p:cNvSpPr>
            <a:spLocks noGrp="1"/>
          </p:cNvSpPr>
          <p:nvPr>
            <p:ph type="title"/>
          </p:nvPr>
        </p:nvSpPr>
        <p:spPr>
          <a:xfrm>
            <a:off x="758951" y="1063256"/>
            <a:ext cx="3866215" cy="4450575"/>
          </a:xfrm>
        </p:spPr>
        <p:txBody>
          <a:bodyPr>
            <a:normAutofit/>
          </a:bodyPr>
          <a:lstStyle/>
          <a:p>
            <a:r>
              <a:rPr lang="en-IN" dirty="0"/>
              <a:t>What we are going to analyse..?</a:t>
            </a:r>
          </a:p>
        </p:txBody>
      </p:sp>
      <p:cxnSp>
        <p:nvCxnSpPr>
          <p:cNvPr id="24" name="Straight Connector 23">
            <a:extLst>
              <a:ext uri="{FF2B5EF4-FFF2-40B4-BE49-F238E27FC236}">
                <a16:creationId xmlns:a16="http://schemas.microsoft.com/office/drawing/2014/main" id="{C629AF8A-C09C-4B6F-B505-26D1FD0FB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2998"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DD9E78-AFC6-C645-1FF3-B42E9C77F7B9}"/>
              </a:ext>
            </a:extLst>
          </p:cNvPr>
          <p:cNvSpPr>
            <a:spLocks noGrp="1"/>
          </p:cNvSpPr>
          <p:nvPr>
            <p:ph idx="1"/>
          </p:nvPr>
        </p:nvSpPr>
        <p:spPr>
          <a:xfrm>
            <a:off x="5273110" y="1063256"/>
            <a:ext cx="6270945" cy="5539458"/>
          </a:xfrm>
        </p:spPr>
        <p:txBody>
          <a:bodyPr>
            <a:normAutofit/>
          </a:bodyPr>
          <a:lstStyle/>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Season wise IPL matches.</a:t>
            </a:r>
          </a:p>
          <a:p>
            <a:pPr>
              <a:lnSpc>
                <a:spcPct val="10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Most matches Played in a venue.</a:t>
            </a:r>
            <a:endParaRPr lang="en-IN" sz="1600" b="0" i="0" dirty="0">
              <a:effectLst/>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Matches won by each team.</a:t>
            </a:r>
          </a:p>
          <a:p>
            <a:pPr>
              <a:lnSpc>
                <a:spcPct val="10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IPL matches played by each team.</a:t>
            </a: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Most </a:t>
            </a:r>
            <a:r>
              <a:rPr lang="en-IN" sz="1600" dirty="0">
                <a:latin typeface="Arial" panose="020B0604020202020204" pitchFamily="34" charset="0"/>
                <a:cs typeface="Arial" panose="020B0604020202020204" pitchFamily="34" charset="0"/>
              </a:rPr>
              <a:t>runs scored by IPL team and players.</a:t>
            </a: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Average runs by teams in powerplay.</a:t>
            </a:r>
          </a:p>
          <a:p>
            <a:pPr>
              <a:lnSpc>
                <a:spcPct val="10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Most Century and fifty's by each player.</a:t>
            </a: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Most 4’s and 6’s by team and player.</a:t>
            </a:r>
          </a:p>
          <a:p>
            <a:pPr>
              <a:lnSpc>
                <a:spcPct val="10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Highest Individual score by player.</a:t>
            </a: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Most wickets taken by player and many more analysis.</a:t>
            </a:r>
          </a:p>
          <a:p>
            <a:pPr>
              <a:lnSpc>
                <a:spcPct val="100000"/>
              </a:lnSpc>
              <a:buFont typeface="Wingdings" panose="05000000000000000000" pitchFamily="2" charset="2"/>
              <a:buChar char="Ø"/>
            </a:pPr>
            <a:r>
              <a:rPr lang="en-IN" sz="1600" dirty="0">
                <a:latin typeface="Arial" panose="020B0604020202020204" pitchFamily="34" charset="0"/>
                <a:cs typeface="Arial" panose="020B0604020202020204" pitchFamily="34" charset="0"/>
              </a:rPr>
              <a:t>We are also going to build a prediction model which will predict the match winner based on the past IPL data.</a:t>
            </a:r>
          </a:p>
          <a:p>
            <a:pPr>
              <a:lnSpc>
                <a:spcPct val="100000"/>
              </a:lnSpc>
              <a:buFont typeface="Wingdings" panose="05000000000000000000" pitchFamily="2" charset="2"/>
              <a:buChar char="Ø"/>
            </a:pPr>
            <a:r>
              <a:rPr lang="en-IN" sz="1600" b="0" i="0" dirty="0">
                <a:effectLst/>
                <a:latin typeface="Arial" panose="020B0604020202020204" pitchFamily="34" charset="0"/>
                <a:cs typeface="Arial" panose="020B0604020202020204" pitchFamily="34" charset="0"/>
              </a:rPr>
              <a:t>And also pre</a:t>
            </a:r>
            <a:r>
              <a:rPr lang="en-IN" sz="1600" dirty="0">
                <a:latin typeface="Arial" panose="020B0604020202020204" pitchFamily="34" charset="0"/>
                <a:cs typeface="Arial" panose="020B0604020202020204" pitchFamily="34" charset="0"/>
              </a:rPr>
              <a:t>dicting which IPL team has more probability to win the season.</a:t>
            </a:r>
            <a:endParaRPr lang="en-IN" sz="1600" b="0" i="0" dirty="0">
              <a:effectLst/>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Ø"/>
            </a:pPr>
            <a:endParaRPr lang="en-IN" sz="1600" b="0" i="0" dirty="0">
              <a:effectLst/>
              <a:latin typeface="Arial" panose="020B0604020202020204" pitchFamily="34" charset="0"/>
              <a:cs typeface="Arial" panose="020B0604020202020204" pitchFamily="34" charset="0"/>
            </a:endParaRPr>
          </a:p>
        </p:txBody>
      </p:sp>
      <p:sp>
        <p:nvSpPr>
          <p:cNvPr id="26"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9" name="Audio 18">
            <a:hlinkClick r:id="" action="ppaction://media"/>
            <a:extLst>
              <a:ext uri="{FF2B5EF4-FFF2-40B4-BE49-F238E27FC236}">
                <a16:creationId xmlns:a16="http://schemas.microsoft.com/office/drawing/2014/main" id="{C2A7B14E-B4FA-A23F-77A0-0383AF2971F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4094" t="-160938" r="-324094" b="-160938"/>
          <a:stretch>
            <a:fillRect/>
          </a:stretch>
        </p:blipFill>
        <p:spPr>
          <a:xfrm>
            <a:off x="9147683" y="5143500"/>
            <a:ext cx="3040633" cy="1714500"/>
          </a:xfrm>
          <a:prstGeom prst="rect">
            <a:avLst/>
          </a:prstGeom>
        </p:spPr>
      </p:pic>
      <p:pic>
        <p:nvPicPr>
          <p:cNvPr id="20" name="Audio 19">
            <a:hlinkClick r:id="" action="ppaction://media"/>
            <a:extLst>
              <a:ext uri="{FF2B5EF4-FFF2-40B4-BE49-F238E27FC236}">
                <a16:creationId xmlns:a16="http://schemas.microsoft.com/office/drawing/2014/main" id="{B0FEAFEF-9E19-9322-7E85-CEFD133E9E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5067902"/>
      </p:ext>
    </p:extLst>
  </p:cSld>
  <p:clrMapOvr>
    <a:masterClrMapping/>
  </p:clrMapOvr>
  <mc:AlternateContent xmlns:mc="http://schemas.openxmlformats.org/markup-compatibility/2006" xmlns:p14="http://schemas.microsoft.com/office/powerpoint/2010/main">
    <mc:Choice Requires="p14">
      <p:transition spd="slow" p14:dur="2000" advTm="48606"/>
    </mc:Choice>
    <mc:Fallback xmlns="">
      <p:transition spd="slow" advTm="48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audio isNarration="1">
              <p:cMediaNode vol="80000" showWhenStopped="0">
                <p:cTn id="11"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Slice</Template>
  <TotalTime>139</TotalTime>
  <Words>560</Words>
  <Application>Microsoft Office PowerPoint</Application>
  <PresentationFormat>Widescreen</PresentationFormat>
  <Paragraphs>57</Paragraphs>
  <Slides>13</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Century Gothic</vt:lpstr>
      <vt:lpstr>Sitka Banner</vt:lpstr>
      <vt:lpstr>Sitka Banner (Headings)</vt:lpstr>
      <vt:lpstr>Wingdings</vt:lpstr>
      <vt:lpstr>HeadlinesVTI</vt:lpstr>
      <vt:lpstr>IPL Data Analysis</vt:lpstr>
      <vt:lpstr>Table of Contents</vt:lpstr>
      <vt:lpstr>Project  Area</vt:lpstr>
      <vt:lpstr>Literature Survey</vt:lpstr>
      <vt:lpstr>Problem Statement</vt:lpstr>
      <vt:lpstr>Motivation</vt:lpstr>
      <vt:lpstr>Data Set</vt:lpstr>
      <vt:lpstr>Methodologies and tools</vt:lpstr>
      <vt:lpstr>What we are going to analyse..?</vt:lpstr>
      <vt:lpstr>Code Snippets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Data Analysis</dc:title>
  <dc:creator>koushik reddy</dc:creator>
  <cp:lastModifiedBy>koushik reddy</cp:lastModifiedBy>
  <cp:revision>5</cp:revision>
  <dcterms:created xsi:type="dcterms:W3CDTF">2022-09-05T02:56:50Z</dcterms:created>
  <dcterms:modified xsi:type="dcterms:W3CDTF">2022-09-14T03:04:34Z</dcterms:modified>
</cp:coreProperties>
</file>